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53"/>
  </p:notesMasterIdLst>
  <p:sldIdLst>
    <p:sldId id="256" r:id="rId2"/>
    <p:sldId id="294" r:id="rId3"/>
    <p:sldId id="282" r:id="rId4"/>
    <p:sldId id="321" r:id="rId5"/>
    <p:sldId id="395" r:id="rId6"/>
    <p:sldId id="258" r:id="rId7"/>
    <p:sldId id="295" r:id="rId8"/>
    <p:sldId id="341" r:id="rId9"/>
    <p:sldId id="422" r:id="rId10"/>
    <p:sldId id="423" r:id="rId11"/>
    <p:sldId id="424" r:id="rId12"/>
    <p:sldId id="261" r:id="rId13"/>
    <p:sldId id="401" r:id="rId14"/>
    <p:sldId id="279" r:id="rId15"/>
    <p:sldId id="440" r:id="rId16"/>
    <p:sldId id="345" r:id="rId17"/>
    <p:sldId id="399" r:id="rId18"/>
    <p:sldId id="425" r:id="rId19"/>
    <p:sldId id="426" r:id="rId20"/>
    <p:sldId id="275" r:id="rId21"/>
    <p:sldId id="427" r:id="rId22"/>
    <p:sldId id="428" r:id="rId23"/>
    <p:sldId id="404" r:id="rId24"/>
    <p:sldId id="338" r:id="rId25"/>
    <p:sldId id="429" r:id="rId26"/>
    <p:sldId id="437" r:id="rId27"/>
    <p:sldId id="335" r:id="rId28"/>
    <p:sldId id="430" r:id="rId29"/>
    <p:sldId id="438" r:id="rId30"/>
    <p:sldId id="346" r:id="rId31"/>
    <p:sldId id="431" r:id="rId32"/>
    <p:sldId id="439" r:id="rId33"/>
    <p:sldId id="326" r:id="rId34"/>
    <p:sldId id="441" r:id="rId35"/>
    <p:sldId id="443" r:id="rId36"/>
    <p:sldId id="442" r:id="rId37"/>
    <p:sldId id="413" r:id="rId38"/>
    <p:sldId id="405" r:id="rId39"/>
    <p:sldId id="432" r:id="rId40"/>
    <p:sldId id="304" r:id="rId41"/>
    <p:sldId id="436" r:id="rId42"/>
    <p:sldId id="433" r:id="rId43"/>
    <p:sldId id="408" r:id="rId44"/>
    <p:sldId id="409" r:id="rId45"/>
    <p:sldId id="444" r:id="rId46"/>
    <p:sldId id="257" r:id="rId47"/>
    <p:sldId id="394" r:id="rId48"/>
    <p:sldId id="293" r:id="rId49"/>
    <p:sldId id="392" r:id="rId50"/>
    <p:sldId id="391" r:id="rId51"/>
    <p:sldId id="307" r:id="rId52"/>
  </p:sldIdLst>
  <p:sldSz cx="18288000" cy="10287000"/>
  <p:notesSz cx="6858000" cy="9144000"/>
  <p:embeddedFontLst>
    <p:embeddedFont>
      <p:font typeface="Century Gothic" panose="020B0502020202020204" pitchFamily="34" charset="0"/>
      <p:regular r:id="rId54"/>
      <p:bold r:id="rId55"/>
      <p:italic r:id="rId56"/>
      <p:boldItalic r:id="rId57"/>
    </p:embeddedFont>
    <p:embeddedFont>
      <p:font typeface="Century Gothic Paneuropean" panose="020B0604020202020204" charset="0"/>
      <p:regular r:id="rId58"/>
    </p:embeddedFont>
    <p:embeddedFont>
      <p:font typeface="Century Gothic Paneuropean Bold" panose="020B0604020202020204" charset="0"/>
      <p:regular r:id="rId59"/>
    </p:embeddedFont>
    <p:embeddedFont>
      <p:font typeface="Ink Free" panose="03080402000500000000" pitchFamily="66"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ACF5"/>
    <a:srgbClr val="FEFEFE"/>
    <a:srgbClr val="287DB2"/>
    <a:srgbClr val="333333"/>
    <a:srgbClr val="3096D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2E1DBD-885B-4D9F-99AD-95B1D318BA05}" v="315" dt="2026-01-02T12:56:58.190"/>
  </p1510:revLst>
</p1510:revInfo>
</file>

<file path=ppt/tableStyles.xml><?xml version="1.0" encoding="utf-8"?>
<a:tblStyleLst xmlns:a="http://schemas.openxmlformats.org/drawingml/2006/main" def="{5C22544A-7EE6-4342-B048-85BDC9FD1C3A}">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944" autoAdjust="0"/>
    <p:restoredTop sz="81569" autoAdjust="0"/>
  </p:normalViewPr>
  <p:slideViewPr>
    <p:cSldViewPr>
      <p:cViewPr>
        <p:scale>
          <a:sx n="33" d="100"/>
          <a:sy n="33" d="100"/>
        </p:scale>
        <p:origin x="1075" y="37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theme" Target="theme/theme1.xml"/><Relationship Id="rId68"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tableStyles" Target="tableStyles.xml"/><Relationship Id="rId69"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lando Correia" userId="f1b01374-e93f-4a95-a80c-d3c8a1cacfea" providerId="ADAL" clId="{6DF51603-D951-4BFD-BB63-98AB9FC1F51E}"/>
    <pc:docChg chg="undo redo custSel addSld delSld modSld sldOrd delMainMaster">
      <pc:chgData name="Orlando Correia" userId="f1b01374-e93f-4a95-a80c-d3c8a1cacfea" providerId="ADAL" clId="{6DF51603-D951-4BFD-BB63-98AB9FC1F51E}" dt="2026-01-06T18:45:45.815" v="15592" actId="1035"/>
      <pc:docMkLst>
        <pc:docMk/>
      </pc:docMkLst>
      <pc:sldChg chg="modSp mod">
        <pc:chgData name="Orlando Correia" userId="f1b01374-e93f-4a95-a80c-d3c8a1cacfea" providerId="ADAL" clId="{6DF51603-D951-4BFD-BB63-98AB9FC1F51E}" dt="2026-01-06T10:14:40.683" v="13184" actId="790"/>
        <pc:sldMkLst>
          <pc:docMk/>
          <pc:sldMk cId="0" sldId="256"/>
        </pc:sldMkLst>
        <pc:spChg chg="mod">
          <ac:chgData name="Orlando Correia" userId="f1b01374-e93f-4a95-a80c-d3c8a1cacfea" providerId="ADAL" clId="{6DF51603-D951-4BFD-BB63-98AB9FC1F51E}" dt="2026-01-06T10:14:40.683" v="13184" actId="790"/>
          <ac:spMkLst>
            <pc:docMk/>
            <pc:sldMk cId="0" sldId="256"/>
            <ac:spMk id="2" creationId="{00000000-0000-0000-0000-000000000000}"/>
          </ac:spMkLst>
        </pc:spChg>
        <pc:spChg chg="mod">
          <ac:chgData name="Orlando Correia" userId="f1b01374-e93f-4a95-a80c-d3c8a1cacfea" providerId="ADAL" clId="{6DF51603-D951-4BFD-BB63-98AB9FC1F51E}" dt="2026-01-06T10:14:40.683" v="13184" actId="790"/>
          <ac:spMkLst>
            <pc:docMk/>
            <pc:sldMk cId="0" sldId="256"/>
            <ac:spMk id="3" creationId="{00000000-0000-0000-0000-000000000000}"/>
          </ac:spMkLst>
        </pc:spChg>
        <pc:spChg chg="mod">
          <ac:chgData name="Orlando Correia" userId="f1b01374-e93f-4a95-a80c-d3c8a1cacfea" providerId="ADAL" clId="{6DF51603-D951-4BFD-BB63-98AB9FC1F51E}" dt="2026-01-06T10:14:40.683" v="13184" actId="790"/>
          <ac:spMkLst>
            <pc:docMk/>
            <pc:sldMk cId="0" sldId="256"/>
            <ac:spMk id="4" creationId="{8D9E2F39-707C-90D4-5CC4-22BC16BD7BAA}"/>
          </ac:spMkLst>
        </pc:spChg>
        <pc:spChg chg="mod">
          <ac:chgData name="Orlando Correia" userId="f1b01374-e93f-4a95-a80c-d3c8a1cacfea" providerId="ADAL" clId="{6DF51603-D951-4BFD-BB63-98AB9FC1F51E}" dt="2026-01-06T10:14:40.683" v="13184" actId="790"/>
          <ac:spMkLst>
            <pc:docMk/>
            <pc:sldMk cId="0" sldId="256"/>
            <ac:spMk id="5" creationId="{3AD0A182-9E35-D414-6EC3-AD7A2B1E4AE7}"/>
          </ac:spMkLst>
        </pc:spChg>
      </pc:sldChg>
      <pc:sldChg chg="modSp mod">
        <pc:chgData name="Orlando Correia" userId="f1b01374-e93f-4a95-a80c-d3c8a1cacfea" providerId="ADAL" clId="{6DF51603-D951-4BFD-BB63-98AB9FC1F51E}" dt="2026-01-06T18:34:07.877" v="15516" actId="20577"/>
        <pc:sldMkLst>
          <pc:docMk/>
          <pc:sldMk cId="0" sldId="257"/>
        </pc:sldMkLst>
        <pc:spChg chg="mod">
          <ac:chgData name="Orlando Correia" userId="f1b01374-e93f-4a95-a80c-d3c8a1cacfea" providerId="ADAL" clId="{6DF51603-D951-4BFD-BB63-98AB9FC1F51E}" dt="2026-01-06T10:14:40.683" v="13184" actId="790"/>
          <ac:spMkLst>
            <pc:docMk/>
            <pc:sldMk cId="0" sldId="257"/>
            <ac:spMk id="2" creationId="{A4FD962D-63D2-D74E-F048-82CB58C9A061}"/>
          </ac:spMkLst>
        </pc:spChg>
        <pc:spChg chg="mod">
          <ac:chgData name="Orlando Correia" userId="f1b01374-e93f-4a95-a80c-d3c8a1cacfea" providerId="ADAL" clId="{6DF51603-D951-4BFD-BB63-98AB9FC1F51E}" dt="2026-01-06T18:32:50.296" v="15350" actId="20577"/>
          <ac:spMkLst>
            <pc:docMk/>
            <pc:sldMk cId="0" sldId="257"/>
            <ac:spMk id="4" creationId="{38A27355-A8C2-AC29-D757-F4892C332C9F}"/>
          </ac:spMkLst>
        </pc:spChg>
        <pc:spChg chg="mod">
          <ac:chgData name="Orlando Correia" userId="f1b01374-e93f-4a95-a80c-d3c8a1cacfea" providerId="ADAL" clId="{6DF51603-D951-4BFD-BB63-98AB9FC1F51E}" dt="2026-01-06T10:14:40.683" v="13184" actId="790"/>
          <ac:spMkLst>
            <pc:docMk/>
            <pc:sldMk cId="0" sldId="257"/>
            <ac:spMk id="5" creationId="{567A495E-4735-BDFF-748E-B7D4E4F14BF1}"/>
          </ac:spMkLst>
        </pc:spChg>
        <pc:spChg chg="mod">
          <ac:chgData name="Orlando Correia" userId="f1b01374-e93f-4a95-a80c-d3c8a1cacfea" providerId="ADAL" clId="{6DF51603-D951-4BFD-BB63-98AB9FC1F51E}" dt="2026-01-06T10:14:40.683" v="13184" actId="790"/>
          <ac:spMkLst>
            <pc:docMk/>
            <pc:sldMk cId="0" sldId="257"/>
            <ac:spMk id="6" creationId="{4B6ECF9A-33D2-AF80-9BED-4A5C19776288}"/>
          </ac:spMkLst>
        </pc:spChg>
        <pc:spChg chg="mod">
          <ac:chgData name="Orlando Correia" userId="f1b01374-e93f-4a95-a80c-d3c8a1cacfea" providerId="ADAL" clId="{6DF51603-D951-4BFD-BB63-98AB9FC1F51E}" dt="2026-01-06T18:34:07.877" v="15516" actId="20577"/>
          <ac:spMkLst>
            <pc:docMk/>
            <pc:sldMk cId="0" sldId="257"/>
            <ac:spMk id="10" creationId="{462D138C-8607-5EC5-F103-8130F279FD45}"/>
          </ac:spMkLst>
        </pc:spChg>
      </pc:sldChg>
      <pc:sldChg chg="delSp modSp mod">
        <pc:chgData name="Orlando Correia" userId="f1b01374-e93f-4a95-a80c-d3c8a1cacfea" providerId="ADAL" clId="{6DF51603-D951-4BFD-BB63-98AB9FC1F51E}" dt="2026-01-06T10:14:40.683" v="13184" actId="790"/>
        <pc:sldMkLst>
          <pc:docMk/>
          <pc:sldMk cId="0" sldId="258"/>
        </pc:sldMkLst>
        <pc:spChg chg="mod">
          <ac:chgData name="Orlando Correia" userId="f1b01374-e93f-4a95-a80c-d3c8a1cacfea" providerId="ADAL" clId="{6DF51603-D951-4BFD-BB63-98AB9FC1F51E}" dt="2026-01-06T10:14:40.683" v="13184" actId="790"/>
          <ac:spMkLst>
            <pc:docMk/>
            <pc:sldMk cId="0" sldId="258"/>
            <ac:spMk id="2" creationId="{00000000-0000-0000-0000-000000000000}"/>
          </ac:spMkLst>
        </pc:spChg>
        <pc:spChg chg="mod">
          <ac:chgData name="Orlando Correia" userId="f1b01374-e93f-4a95-a80c-d3c8a1cacfea" providerId="ADAL" clId="{6DF51603-D951-4BFD-BB63-98AB9FC1F51E}" dt="2026-01-06T10:14:40.683" v="13184" actId="790"/>
          <ac:spMkLst>
            <pc:docMk/>
            <pc:sldMk cId="0" sldId="258"/>
            <ac:spMk id="3" creationId="{00000000-0000-0000-0000-000000000000}"/>
          </ac:spMkLst>
        </pc:spChg>
        <pc:spChg chg="mod">
          <ac:chgData name="Orlando Correia" userId="f1b01374-e93f-4a95-a80c-d3c8a1cacfea" providerId="ADAL" clId="{6DF51603-D951-4BFD-BB63-98AB9FC1F51E}" dt="2026-01-06T10:14:40.683" v="13184" actId="790"/>
          <ac:spMkLst>
            <pc:docMk/>
            <pc:sldMk cId="0" sldId="258"/>
            <ac:spMk id="4" creationId="{00000000-0000-0000-0000-000000000000}"/>
          </ac:spMkLst>
        </pc:spChg>
        <pc:spChg chg="mod">
          <ac:chgData name="Orlando Correia" userId="f1b01374-e93f-4a95-a80c-d3c8a1cacfea" providerId="ADAL" clId="{6DF51603-D951-4BFD-BB63-98AB9FC1F51E}" dt="2026-01-06T10:14:40.683" v="13184" actId="790"/>
          <ac:spMkLst>
            <pc:docMk/>
            <pc:sldMk cId="0" sldId="258"/>
            <ac:spMk id="6" creationId="{3343B71F-6E6D-DE7C-0DF1-C1B10B78370F}"/>
          </ac:spMkLst>
        </pc:spChg>
      </pc:sldChg>
      <pc:sldChg chg="addSp delSp modSp mod ord modAnim">
        <pc:chgData name="Orlando Correia" userId="f1b01374-e93f-4a95-a80c-d3c8a1cacfea" providerId="ADAL" clId="{6DF51603-D951-4BFD-BB63-98AB9FC1F51E}" dt="2026-01-06T12:39:38.055" v="13376" actId="20577"/>
        <pc:sldMkLst>
          <pc:docMk/>
          <pc:sldMk cId="0" sldId="261"/>
        </pc:sldMkLst>
        <pc:spChg chg="mod">
          <ac:chgData name="Orlando Correia" userId="f1b01374-e93f-4a95-a80c-d3c8a1cacfea" providerId="ADAL" clId="{6DF51603-D951-4BFD-BB63-98AB9FC1F51E}" dt="2026-01-06T10:14:40.683" v="13184" actId="790"/>
          <ac:spMkLst>
            <pc:docMk/>
            <pc:sldMk cId="0" sldId="261"/>
            <ac:spMk id="2" creationId="{35519AA2-47BB-08DF-FA2C-C488E37467CE}"/>
          </ac:spMkLst>
        </pc:spChg>
        <pc:spChg chg="mod">
          <ac:chgData name="Orlando Correia" userId="f1b01374-e93f-4a95-a80c-d3c8a1cacfea" providerId="ADAL" clId="{6DF51603-D951-4BFD-BB63-98AB9FC1F51E}" dt="2026-01-06T10:14:40.683" v="13184" actId="790"/>
          <ac:spMkLst>
            <pc:docMk/>
            <pc:sldMk cId="0" sldId="261"/>
            <ac:spMk id="3" creationId="{AD065EE6-AC40-0421-1A61-0B195F5C952A}"/>
          </ac:spMkLst>
        </pc:spChg>
        <pc:spChg chg="mod">
          <ac:chgData name="Orlando Correia" userId="f1b01374-e93f-4a95-a80c-d3c8a1cacfea" providerId="ADAL" clId="{6DF51603-D951-4BFD-BB63-98AB9FC1F51E}" dt="2026-01-06T10:14:40.683" v="13184" actId="790"/>
          <ac:spMkLst>
            <pc:docMk/>
            <pc:sldMk cId="0" sldId="261"/>
            <ac:spMk id="11" creationId="{BD517F79-C03D-1C63-2364-F23D41B00C9B}"/>
          </ac:spMkLst>
        </pc:spChg>
        <pc:spChg chg="mod">
          <ac:chgData name="Orlando Correia" userId="f1b01374-e93f-4a95-a80c-d3c8a1cacfea" providerId="ADAL" clId="{6DF51603-D951-4BFD-BB63-98AB9FC1F51E}" dt="2026-01-06T12:39:38.055" v="13376" actId="20577"/>
          <ac:spMkLst>
            <pc:docMk/>
            <pc:sldMk cId="0" sldId="261"/>
            <ac:spMk id="12" creationId="{4ED939E6-B203-2ED6-9290-CCB3A7654F83}"/>
          </ac:spMkLst>
        </pc:spChg>
        <pc:spChg chg="mod">
          <ac:chgData name="Orlando Correia" userId="f1b01374-e93f-4a95-a80c-d3c8a1cacfea" providerId="ADAL" clId="{6DF51603-D951-4BFD-BB63-98AB9FC1F51E}" dt="2026-01-06T10:14:40.683" v="13184" actId="790"/>
          <ac:spMkLst>
            <pc:docMk/>
            <pc:sldMk cId="0" sldId="261"/>
            <ac:spMk id="14" creationId="{2E75361B-B7FE-4523-D6AC-4DBC096B9E93}"/>
          </ac:spMkLst>
        </pc:spChg>
        <pc:picChg chg="mod">
          <ac:chgData name="Orlando Correia" userId="f1b01374-e93f-4a95-a80c-d3c8a1cacfea" providerId="ADAL" clId="{6DF51603-D951-4BFD-BB63-98AB9FC1F51E}" dt="2026-01-02T14:08:28.234" v="3027" actId="1036"/>
          <ac:picMkLst>
            <pc:docMk/>
            <pc:sldMk cId="0" sldId="261"/>
            <ac:picMk id="4" creationId="{25CAD3B1-7BFE-04E8-BDC7-981158E0797F}"/>
          </ac:picMkLst>
        </pc:picChg>
        <pc:picChg chg="add del mod">
          <ac:chgData name="Orlando Correia" userId="f1b01374-e93f-4a95-a80c-d3c8a1cacfea" providerId="ADAL" clId="{6DF51603-D951-4BFD-BB63-98AB9FC1F51E}" dt="2026-01-02T13:58:26.594" v="2605" actId="14826"/>
          <ac:picMkLst>
            <pc:docMk/>
            <pc:sldMk cId="0" sldId="261"/>
            <ac:picMk id="8" creationId="{F07DA267-E5C7-B10B-FD87-6267ECBCA904}"/>
          </ac:picMkLst>
        </pc:picChg>
      </pc:sldChg>
      <pc:sldChg chg="modSp add mod">
        <pc:chgData name="Orlando Correia" userId="f1b01374-e93f-4a95-a80c-d3c8a1cacfea" providerId="ADAL" clId="{6DF51603-D951-4BFD-BB63-98AB9FC1F51E}" dt="2026-01-06T18:40:53.621" v="15561" actId="114"/>
        <pc:sldMkLst>
          <pc:docMk/>
          <pc:sldMk cId="0" sldId="275"/>
        </pc:sldMkLst>
        <pc:spChg chg="mod">
          <ac:chgData name="Orlando Correia" userId="f1b01374-e93f-4a95-a80c-d3c8a1cacfea" providerId="ADAL" clId="{6DF51603-D951-4BFD-BB63-98AB9FC1F51E}" dt="2026-01-06T18:40:53.621" v="15561" actId="114"/>
          <ac:spMkLst>
            <pc:docMk/>
            <pc:sldMk cId="0" sldId="275"/>
            <ac:spMk id="6" creationId="{00000000-0000-0000-0000-000000000000}"/>
          </ac:spMkLst>
        </pc:spChg>
        <pc:grpChg chg="mod">
          <ac:chgData name="Orlando Correia" userId="f1b01374-e93f-4a95-a80c-d3c8a1cacfea" providerId="ADAL" clId="{6DF51603-D951-4BFD-BB63-98AB9FC1F51E}" dt="2026-01-06T18:40:44.978" v="15559" actId="1076"/>
          <ac:grpSpMkLst>
            <pc:docMk/>
            <pc:sldMk cId="0" sldId="275"/>
            <ac:grpSpMk id="4" creationId="{00000000-0000-0000-0000-000000000000}"/>
          </ac:grpSpMkLst>
        </pc:grpChg>
      </pc:sldChg>
      <pc:sldChg chg="modSp mod ord">
        <pc:chgData name="Orlando Correia" userId="f1b01374-e93f-4a95-a80c-d3c8a1cacfea" providerId="ADAL" clId="{6DF51603-D951-4BFD-BB63-98AB9FC1F51E}" dt="2026-01-06T13:06:34.411" v="13445"/>
        <pc:sldMkLst>
          <pc:docMk/>
          <pc:sldMk cId="0" sldId="279"/>
        </pc:sldMkLst>
        <pc:spChg chg="mod">
          <ac:chgData name="Orlando Correia" userId="f1b01374-e93f-4a95-a80c-d3c8a1cacfea" providerId="ADAL" clId="{6DF51603-D951-4BFD-BB63-98AB9FC1F51E}" dt="2026-01-06T10:14:40.683" v="13184" actId="790"/>
          <ac:spMkLst>
            <pc:docMk/>
            <pc:sldMk cId="0" sldId="279"/>
            <ac:spMk id="2" creationId="{00000000-0000-0000-0000-000000000000}"/>
          </ac:spMkLst>
        </pc:spChg>
      </pc:sldChg>
      <pc:sldChg chg="modSp mod">
        <pc:chgData name="Orlando Correia" userId="f1b01374-e93f-4a95-a80c-d3c8a1cacfea" providerId="ADAL" clId="{6DF51603-D951-4BFD-BB63-98AB9FC1F51E}" dt="2026-01-06T10:14:40.683" v="13184" actId="790"/>
        <pc:sldMkLst>
          <pc:docMk/>
          <pc:sldMk cId="0" sldId="282"/>
        </pc:sldMkLst>
        <pc:spChg chg="mod">
          <ac:chgData name="Orlando Correia" userId="f1b01374-e93f-4a95-a80c-d3c8a1cacfea" providerId="ADAL" clId="{6DF51603-D951-4BFD-BB63-98AB9FC1F51E}" dt="2026-01-06T10:14:40.683" v="13184" actId="790"/>
          <ac:spMkLst>
            <pc:docMk/>
            <pc:sldMk cId="0" sldId="282"/>
            <ac:spMk id="2" creationId="{00000000-0000-0000-0000-000000000000}"/>
          </ac:spMkLst>
        </pc:spChg>
        <pc:spChg chg="mod">
          <ac:chgData name="Orlando Correia" userId="f1b01374-e93f-4a95-a80c-d3c8a1cacfea" providerId="ADAL" clId="{6DF51603-D951-4BFD-BB63-98AB9FC1F51E}" dt="2026-01-06T10:14:40.683" v="13184" actId="790"/>
          <ac:spMkLst>
            <pc:docMk/>
            <pc:sldMk cId="0" sldId="282"/>
            <ac:spMk id="3" creationId="{00000000-0000-0000-0000-000000000000}"/>
          </ac:spMkLst>
        </pc:spChg>
        <pc:spChg chg="mod">
          <ac:chgData name="Orlando Correia" userId="f1b01374-e93f-4a95-a80c-d3c8a1cacfea" providerId="ADAL" clId="{6DF51603-D951-4BFD-BB63-98AB9FC1F51E}" dt="2026-01-06T10:14:40.683" v="13184" actId="790"/>
          <ac:spMkLst>
            <pc:docMk/>
            <pc:sldMk cId="0" sldId="282"/>
            <ac:spMk id="4" creationId="{00000000-0000-0000-0000-000000000000}"/>
          </ac:spMkLst>
        </pc:spChg>
        <pc:spChg chg="mod">
          <ac:chgData name="Orlando Correia" userId="f1b01374-e93f-4a95-a80c-d3c8a1cacfea" providerId="ADAL" clId="{6DF51603-D951-4BFD-BB63-98AB9FC1F51E}" dt="2026-01-06T10:14:40.683" v="13184" actId="790"/>
          <ac:spMkLst>
            <pc:docMk/>
            <pc:sldMk cId="0" sldId="282"/>
            <ac:spMk id="5" creationId="{3CCCE75F-5D24-917F-1AB0-F97B405DA58D}"/>
          </ac:spMkLst>
        </pc:spChg>
        <pc:spChg chg="mod">
          <ac:chgData name="Orlando Correia" userId="f1b01374-e93f-4a95-a80c-d3c8a1cacfea" providerId="ADAL" clId="{6DF51603-D951-4BFD-BB63-98AB9FC1F51E}" dt="2026-01-06T10:14:40.683" v="13184" actId="790"/>
          <ac:spMkLst>
            <pc:docMk/>
            <pc:sldMk cId="0" sldId="282"/>
            <ac:spMk id="7" creationId="{1585C22D-B724-8BF9-D0AF-09093139E750}"/>
          </ac:spMkLst>
        </pc:spChg>
        <pc:spChg chg="mod">
          <ac:chgData name="Orlando Correia" userId="f1b01374-e93f-4a95-a80c-d3c8a1cacfea" providerId="ADAL" clId="{6DF51603-D951-4BFD-BB63-98AB9FC1F51E}" dt="2026-01-06T10:14:40.683" v="13184" actId="790"/>
          <ac:spMkLst>
            <pc:docMk/>
            <pc:sldMk cId="0" sldId="282"/>
            <ac:spMk id="8" creationId="{B60134F2-C446-3A9E-3108-9024FC14CC03}"/>
          </ac:spMkLst>
        </pc:spChg>
        <pc:spChg chg="mod">
          <ac:chgData name="Orlando Correia" userId="f1b01374-e93f-4a95-a80c-d3c8a1cacfea" providerId="ADAL" clId="{6DF51603-D951-4BFD-BB63-98AB9FC1F51E}" dt="2026-01-06T10:14:40.683" v="13184" actId="790"/>
          <ac:spMkLst>
            <pc:docMk/>
            <pc:sldMk cId="0" sldId="282"/>
            <ac:spMk id="9" creationId="{6D052A8D-5F0E-A600-E542-6A2732C43D15}"/>
          </ac:spMkLst>
        </pc:spChg>
      </pc:sldChg>
      <pc:sldChg chg="modSp mod">
        <pc:chgData name="Orlando Correia" userId="f1b01374-e93f-4a95-a80c-d3c8a1cacfea" providerId="ADAL" clId="{6DF51603-D951-4BFD-BB63-98AB9FC1F51E}" dt="2026-01-06T18:35:09.787" v="15543" actId="14826"/>
        <pc:sldMkLst>
          <pc:docMk/>
          <pc:sldMk cId="0" sldId="293"/>
        </pc:sldMkLst>
        <pc:spChg chg="mod">
          <ac:chgData name="Orlando Correia" userId="f1b01374-e93f-4a95-a80c-d3c8a1cacfea" providerId="ADAL" clId="{6DF51603-D951-4BFD-BB63-98AB9FC1F51E}" dt="2026-01-06T18:35:09.787" v="15543" actId="14826"/>
          <ac:spMkLst>
            <pc:docMk/>
            <pc:sldMk cId="0" sldId="293"/>
            <ac:spMk id="2" creationId="{00000000-0000-0000-0000-000000000000}"/>
          </ac:spMkLst>
        </pc:spChg>
        <pc:spChg chg="mod">
          <ac:chgData name="Orlando Correia" userId="f1b01374-e93f-4a95-a80c-d3c8a1cacfea" providerId="ADAL" clId="{6DF51603-D951-4BFD-BB63-98AB9FC1F51E}" dt="2026-01-06T10:14:40.683" v="13184" actId="790"/>
          <ac:spMkLst>
            <pc:docMk/>
            <pc:sldMk cId="0" sldId="293"/>
            <ac:spMk id="3" creationId="{00000000-0000-0000-0000-000000000000}"/>
          </ac:spMkLst>
        </pc:spChg>
        <pc:spChg chg="mod">
          <ac:chgData name="Orlando Correia" userId="f1b01374-e93f-4a95-a80c-d3c8a1cacfea" providerId="ADAL" clId="{6DF51603-D951-4BFD-BB63-98AB9FC1F51E}" dt="2026-01-06T18:34:27.646" v="15542" actId="20577"/>
          <ac:spMkLst>
            <pc:docMk/>
            <pc:sldMk cId="0" sldId="293"/>
            <ac:spMk id="4" creationId="{00000000-0000-0000-0000-000000000000}"/>
          </ac:spMkLst>
        </pc:spChg>
      </pc:sldChg>
      <pc:sldChg chg="modSp mod">
        <pc:chgData name="Orlando Correia" userId="f1b01374-e93f-4a95-a80c-d3c8a1cacfea" providerId="ADAL" clId="{6DF51603-D951-4BFD-BB63-98AB9FC1F51E}" dt="2026-01-06T10:14:40.683" v="13184" actId="790"/>
        <pc:sldMkLst>
          <pc:docMk/>
          <pc:sldMk cId="3547172471" sldId="294"/>
        </pc:sldMkLst>
        <pc:spChg chg="mod">
          <ac:chgData name="Orlando Correia" userId="f1b01374-e93f-4a95-a80c-d3c8a1cacfea" providerId="ADAL" clId="{6DF51603-D951-4BFD-BB63-98AB9FC1F51E}" dt="2026-01-06T10:14:40.683" v="13184" actId="790"/>
          <ac:spMkLst>
            <pc:docMk/>
            <pc:sldMk cId="3547172471" sldId="294"/>
            <ac:spMk id="2" creationId="{03D84A13-F6AD-7E61-177A-687D9DA9BA8D}"/>
          </ac:spMkLst>
        </pc:spChg>
        <pc:spChg chg="mod">
          <ac:chgData name="Orlando Correia" userId="f1b01374-e93f-4a95-a80c-d3c8a1cacfea" providerId="ADAL" clId="{6DF51603-D951-4BFD-BB63-98AB9FC1F51E}" dt="2026-01-06T10:14:40.683" v="13184" actId="790"/>
          <ac:spMkLst>
            <pc:docMk/>
            <pc:sldMk cId="3547172471" sldId="294"/>
            <ac:spMk id="3" creationId="{00B4BED7-E834-77F1-76B0-5A6868A72054}"/>
          </ac:spMkLst>
        </pc:spChg>
        <pc:spChg chg="mod">
          <ac:chgData name="Orlando Correia" userId="f1b01374-e93f-4a95-a80c-d3c8a1cacfea" providerId="ADAL" clId="{6DF51603-D951-4BFD-BB63-98AB9FC1F51E}" dt="2026-01-06T10:14:40.683" v="13184" actId="790"/>
          <ac:spMkLst>
            <pc:docMk/>
            <pc:sldMk cId="3547172471" sldId="294"/>
            <ac:spMk id="5" creationId="{57364E0C-4888-A676-1ACF-6C83D814D4B2}"/>
          </ac:spMkLst>
        </pc:spChg>
        <pc:spChg chg="mod">
          <ac:chgData name="Orlando Correia" userId="f1b01374-e93f-4a95-a80c-d3c8a1cacfea" providerId="ADAL" clId="{6DF51603-D951-4BFD-BB63-98AB9FC1F51E}" dt="2026-01-06T10:14:40.683" v="13184" actId="790"/>
          <ac:spMkLst>
            <pc:docMk/>
            <pc:sldMk cId="3547172471" sldId="294"/>
            <ac:spMk id="6" creationId="{4342FCB3-9390-76E2-35A0-BAF594ACA321}"/>
          </ac:spMkLst>
        </pc:spChg>
        <pc:spChg chg="mod">
          <ac:chgData name="Orlando Correia" userId="f1b01374-e93f-4a95-a80c-d3c8a1cacfea" providerId="ADAL" clId="{6DF51603-D951-4BFD-BB63-98AB9FC1F51E}" dt="2026-01-06T10:14:40.683" v="13184" actId="790"/>
          <ac:spMkLst>
            <pc:docMk/>
            <pc:sldMk cId="3547172471" sldId="294"/>
            <ac:spMk id="10" creationId="{4595EA16-A8B5-7979-F051-6318436D7541}"/>
          </ac:spMkLst>
        </pc:spChg>
      </pc:sldChg>
      <pc:sldChg chg="addSp delSp modSp mod modAnim modNotesTx">
        <pc:chgData name="Orlando Correia" userId="f1b01374-e93f-4a95-a80c-d3c8a1cacfea" providerId="ADAL" clId="{6DF51603-D951-4BFD-BB63-98AB9FC1F51E}" dt="2026-01-06T12:35:35.247" v="13364"/>
        <pc:sldMkLst>
          <pc:docMk/>
          <pc:sldMk cId="697885903" sldId="295"/>
        </pc:sldMkLst>
        <pc:spChg chg="mod">
          <ac:chgData name="Orlando Correia" userId="f1b01374-e93f-4a95-a80c-d3c8a1cacfea" providerId="ADAL" clId="{6DF51603-D951-4BFD-BB63-98AB9FC1F51E}" dt="2026-01-06T10:14:40.683" v="13184" actId="790"/>
          <ac:spMkLst>
            <pc:docMk/>
            <pc:sldMk cId="697885903" sldId="295"/>
            <ac:spMk id="2" creationId="{96B22404-2F53-AB09-2F23-5CD791AC7D63}"/>
          </ac:spMkLst>
        </pc:spChg>
        <pc:spChg chg="mod">
          <ac:chgData name="Orlando Correia" userId="f1b01374-e93f-4a95-a80c-d3c8a1cacfea" providerId="ADAL" clId="{6DF51603-D951-4BFD-BB63-98AB9FC1F51E}" dt="2026-01-06T10:14:40.683" v="13184" actId="790"/>
          <ac:spMkLst>
            <pc:docMk/>
            <pc:sldMk cId="697885903" sldId="295"/>
            <ac:spMk id="3" creationId="{3BE2BFAA-3176-08CE-E2CF-8E8F80C42D29}"/>
          </ac:spMkLst>
        </pc:spChg>
        <pc:spChg chg="mod">
          <ac:chgData name="Orlando Correia" userId="f1b01374-e93f-4a95-a80c-d3c8a1cacfea" providerId="ADAL" clId="{6DF51603-D951-4BFD-BB63-98AB9FC1F51E}" dt="2026-01-06T10:14:40.683" v="13184" actId="790"/>
          <ac:spMkLst>
            <pc:docMk/>
            <pc:sldMk cId="697885903" sldId="295"/>
            <ac:spMk id="5" creationId="{0785E0A4-5F9C-904B-A04F-87FE129B799C}"/>
          </ac:spMkLst>
        </pc:spChg>
        <pc:spChg chg="mod">
          <ac:chgData name="Orlando Correia" userId="f1b01374-e93f-4a95-a80c-d3c8a1cacfea" providerId="ADAL" clId="{6DF51603-D951-4BFD-BB63-98AB9FC1F51E}" dt="2026-01-06T10:14:40.683" v="13184" actId="790"/>
          <ac:spMkLst>
            <pc:docMk/>
            <pc:sldMk cId="697885903" sldId="295"/>
            <ac:spMk id="6" creationId="{35293A85-7F9B-39F9-9D66-1B270C89D804}"/>
          </ac:spMkLst>
        </pc:spChg>
        <pc:spChg chg="mod">
          <ac:chgData name="Orlando Correia" userId="f1b01374-e93f-4a95-a80c-d3c8a1cacfea" providerId="ADAL" clId="{6DF51603-D951-4BFD-BB63-98AB9FC1F51E}" dt="2026-01-06T10:14:40.683" v="13184" actId="790"/>
          <ac:spMkLst>
            <pc:docMk/>
            <pc:sldMk cId="697885903" sldId="295"/>
            <ac:spMk id="7" creationId="{53970D7F-77DE-5BB7-5F2A-62A3AC8FE810}"/>
          </ac:spMkLst>
        </pc:spChg>
        <pc:picChg chg="mod">
          <ac:chgData name="Orlando Correia" userId="f1b01374-e93f-4a95-a80c-d3c8a1cacfea" providerId="ADAL" clId="{6DF51603-D951-4BFD-BB63-98AB9FC1F51E}" dt="2026-01-02T16:17:31.994" v="10892" actId="14100"/>
          <ac:picMkLst>
            <pc:docMk/>
            <pc:sldMk cId="697885903" sldId="295"/>
            <ac:picMk id="9" creationId="{3ADB3769-72E8-4463-A56D-26BB6A1C8BC5}"/>
          </ac:picMkLst>
        </pc:picChg>
      </pc:sldChg>
      <pc:sldChg chg="modSp mod ord">
        <pc:chgData name="Orlando Correia" userId="f1b01374-e93f-4a95-a80c-d3c8a1cacfea" providerId="ADAL" clId="{6DF51603-D951-4BFD-BB63-98AB9FC1F51E}" dt="2026-01-06T17:15:04.035" v="13880" actId="6549"/>
        <pc:sldMkLst>
          <pc:docMk/>
          <pc:sldMk cId="1004750501" sldId="304"/>
        </pc:sldMkLst>
        <pc:spChg chg="mod">
          <ac:chgData name="Orlando Correia" userId="f1b01374-e93f-4a95-a80c-d3c8a1cacfea" providerId="ADAL" clId="{6DF51603-D951-4BFD-BB63-98AB9FC1F51E}" dt="2026-01-06T16:54:14.309" v="13647" actId="6549"/>
          <ac:spMkLst>
            <pc:docMk/>
            <pc:sldMk cId="1004750501" sldId="304"/>
            <ac:spMk id="2" creationId="{4C2A350A-159A-F6B3-7EE9-E7C324F9398D}"/>
          </ac:spMkLst>
        </pc:spChg>
        <pc:spChg chg="mod">
          <ac:chgData name="Orlando Correia" userId="f1b01374-e93f-4a95-a80c-d3c8a1cacfea" providerId="ADAL" clId="{6DF51603-D951-4BFD-BB63-98AB9FC1F51E}" dt="2026-01-06T16:52:26.652" v="13625" actId="6549"/>
          <ac:spMkLst>
            <pc:docMk/>
            <pc:sldMk cId="1004750501" sldId="304"/>
            <ac:spMk id="3" creationId="{195A5F9D-4C73-6252-1AA7-51CA324F6DF4}"/>
          </ac:spMkLst>
        </pc:spChg>
        <pc:spChg chg="mod">
          <ac:chgData name="Orlando Correia" userId="f1b01374-e93f-4a95-a80c-d3c8a1cacfea" providerId="ADAL" clId="{6DF51603-D951-4BFD-BB63-98AB9FC1F51E}" dt="2026-01-06T10:14:40.683" v="13184" actId="790"/>
          <ac:spMkLst>
            <pc:docMk/>
            <pc:sldMk cId="1004750501" sldId="304"/>
            <ac:spMk id="5" creationId="{00ADC37C-F255-2028-4286-70D612888428}"/>
          </ac:spMkLst>
        </pc:spChg>
        <pc:spChg chg="mod">
          <ac:chgData name="Orlando Correia" userId="f1b01374-e93f-4a95-a80c-d3c8a1cacfea" providerId="ADAL" clId="{6DF51603-D951-4BFD-BB63-98AB9FC1F51E}" dt="2026-01-06T10:14:40.683" v="13184" actId="790"/>
          <ac:spMkLst>
            <pc:docMk/>
            <pc:sldMk cId="1004750501" sldId="304"/>
            <ac:spMk id="6" creationId="{2B309CCA-FA88-7E6A-C7E0-9ACD5C04740B}"/>
          </ac:spMkLst>
        </pc:spChg>
        <pc:spChg chg="mod">
          <ac:chgData name="Orlando Correia" userId="f1b01374-e93f-4a95-a80c-d3c8a1cacfea" providerId="ADAL" clId="{6DF51603-D951-4BFD-BB63-98AB9FC1F51E}" dt="2026-01-06T17:15:04.035" v="13880" actId="6549"/>
          <ac:spMkLst>
            <pc:docMk/>
            <pc:sldMk cId="1004750501" sldId="304"/>
            <ac:spMk id="10" creationId="{343970FA-D834-ACBC-F500-F7FB14451068}"/>
          </ac:spMkLst>
        </pc:spChg>
        <pc:picChg chg="mod">
          <ac:chgData name="Orlando Correia" userId="f1b01374-e93f-4a95-a80c-d3c8a1cacfea" providerId="ADAL" clId="{6DF51603-D951-4BFD-BB63-98AB9FC1F51E}" dt="2026-01-06T16:53:43.806" v="13626" actId="14826"/>
          <ac:picMkLst>
            <pc:docMk/>
            <pc:sldMk cId="1004750501" sldId="304"/>
            <ac:picMk id="1026" creationId="{54D6C773-3A47-90C9-1912-B07F737489B6}"/>
          </ac:picMkLst>
        </pc:picChg>
      </pc:sldChg>
      <pc:sldChg chg="modSp del mod">
        <pc:chgData name="Orlando Correia" userId="f1b01374-e93f-4a95-a80c-d3c8a1cacfea" providerId="ADAL" clId="{6DF51603-D951-4BFD-BB63-98AB9FC1F51E}" dt="2026-01-06T17:00:52.688" v="13668" actId="47"/>
        <pc:sldMkLst>
          <pc:docMk/>
          <pc:sldMk cId="3207515641" sldId="305"/>
        </pc:sldMkLst>
        <pc:spChg chg="mod">
          <ac:chgData name="Orlando Correia" userId="f1b01374-e93f-4a95-a80c-d3c8a1cacfea" providerId="ADAL" clId="{6DF51603-D951-4BFD-BB63-98AB9FC1F51E}" dt="2026-01-06T10:14:40.683" v="13184" actId="790"/>
          <ac:spMkLst>
            <pc:docMk/>
            <pc:sldMk cId="3207515641" sldId="305"/>
            <ac:spMk id="4" creationId="{A0AC1C00-ED00-F443-02E8-F46DF5197DB6}"/>
          </ac:spMkLst>
        </pc:spChg>
        <pc:spChg chg="mod">
          <ac:chgData name="Orlando Correia" userId="f1b01374-e93f-4a95-a80c-d3c8a1cacfea" providerId="ADAL" clId="{6DF51603-D951-4BFD-BB63-98AB9FC1F51E}" dt="2026-01-06T10:14:40.683" v="13184" actId="790"/>
          <ac:spMkLst>
            <pc:docMk/>
            <pc:sldMk cId="3207515641" sldId="305"/>
            <ac:spMk id="19" creationId="{375F04E2-6FFF-4A8F-7593-743062A0B558}"/>
          </ac:spMkLst>
        </pc:spChg>
        <pc:spChg chg="mod">
          <ac:chgData name="Orlando Correia" userId="f1b01374-e93f-4a95-a80c-d3c8a1cacfea" providerId="ADAL" clId="{6DF51603-D951-4BFD-BB63-98AB9FC1F51E}" dt="2026-01-06T10:14:40.683" v="13184" actId="790"/>
          <ac:spMkLst>
            <pc:docMk/>
            <pc:sldMk cId="3207515641" sldId="305"/>
            <ac:spMk id="20" creationId="{8FF62CA9-32BD-4A76-06E4-010B3C342720}"/>
          </ac:spMkLst>
        </pc:spChg>
        <pc:spChg chg="mod">
          <ac:chgData name="Orlando Correia" userId="f1b01374-e93f-4a95-a80c-d3c8a1cacfea" providerId="ADAL" clId="{6DF51603-D951-4BFD-BB63-98AB9FC1F51E}" dt="2026-01-06T10:14:40.683" v="13184" actId="790"/>
          <ac:spMkLst>
            <pc:docMk/>
            <pc:sldMk cId="3207515641" sldId="305"/>
            <ac:spMk id="21" creationId="{BA5CCF03-E5A6-F258-619A-0AB290752DA2}"/>
          </ac:spMkLst>
        </pc:spChg>
      </pc:sldChg>
      <pc:sldChg chg="modSp mod ord">
        <pc:chgData name="Orlando Correia" userId="f1b01374-e93f-4a95-a80c-d3c8a1cacfea" providerId="ADAL" clId="{6DF51603-D951-4BFD-BB63-98AB9FC1F51E}" dt="2026-01-06T18:35:17.310" v="15545"/>
        <pc:sldMkLst>
          <pc:docMk/>
          <pc:sldMk cId="4147694245" sldId="307"/>
        </pc:sldMkLst>
        <pc:spChg chg="mod">
          <ac:chgData name="Orlando Correia" userId="f1b01374-e93f-4a95-a80c-d3c8a1cacfea" providerId="ADAL" clId="{6DF51603-D951-4BFD-BB63-98AB9FC1F51E}" dt="2026-01-06T10:14:40.683" v="13184" actId="790"/>
          <ac:spMkLst>
            <pc:docMk/>
            <pc:sldMk cId="4147694245" sldId="307"/>
            <ac:spMk id="2" creationId="{983F681A-262C-FA5B-B08B-C4850F7B561C}"/>
          </ac:spMkLst>
        </pc:spChg>
        <pc:spChg chg="mod">
          <ac:chgData name="Orlando Correia" userId="f1b01374-e93f-4a95-a80c-d3c8a1cacfea" providerId="ADAL" clId="{6DF51603-D951-4BFD-BB63-98AB9FC1F51E}" dt="2026-01-06T10:14:40.683" v="13184" actId="790"/>
          <ac:spMkLst>
            <pc:docMk/>
            <pc:sldMk cId="4147694245" sldId="307"/>
            <ac:spMk id="3" creationId="{FC7AAD28-1AB6-E731-950B-F82329D8FF3A}"/>
          </ac:spMkLst>
        </pc:spChg>
        <pc:spChg chg="mod">
          <ac:chgData name="Orlando Correia" userId="f1b01374-e93f-4a95-a80c-d3c8a1cacfea" providerId="ADAL" clId="{6DF51603-D951-4BFD-BB63-98AB9FC1F51E}" dt="2026-01-06T10:14:40.683" v="13184" actId="790"/>
          <ac:spMkLst>
            <pc:docMk/>
            <pc:sldMk cId="4147694245" sldId="307"/>
            <ac:spMk id="4" creationId="{98C03D58-0FB2-E72F-9FAE-5438AE5CF944}"/>
          </ac:spMkLst>
        </pc:spChg>
        <pc:spChg chg="mod">
          <ac:chgData name="Orlando Correia" userId="f1b01374-e93f-4a95-a80c-d3c8a1cacfea" providerId="ADAL" clId="{6DF51603-D951-4BFD-BB63-98AB9FC1F51E}" dt="2026-01-06T10:14:40.683" v="13184" actId="790"/>
          <ac:spMkLst>
            <pc:docMk/>
            <pc:sldMk cId="4147694245" sldId="307"/>
            <ac:spMk id="5" creationId="{46C0CA10-89D4-C7D9-868B-26959CA09422}"/>
          </ac:spMkLst>
        </pc:spChg>
        <pc:spChg chg="mod">
          <ac:chgData name="Orlando Correia" userId="f1b01374-e93f-4a95-a80c-d3c8a1cacfea" providerId="ADAL" clId="{6DF51603-D951-4BFD-BB63-98AB9FC1F51E}" dt="2026-01-06T10:14:40.683" v="13184" actId="790"/>
          <ac:spMkLst>
            <pc:docMk/>
            <pc:sldMk cId="4147694245" sldId="307"/>
            <ac:spMk id="6" creationId="{C5C6B666-5A17-F36E-59F0-9DF09FEC71A2}"/>
          </ac:spMkLst>
        </pc:spChg>
      </pc:sldChg>
      <pc:sldChg chg="modSp del mod">
        <pc:chgData name="Orlando Correia" userId="f1b01374-e93f-4a95-a80c-d3c8a1cacfea" providerId="ADAL" clId="{6DF51603-D951-4BFD-BB63-98AB9FC1F51E}" dt="2026-01-06T17:00:51.132" v="13667" actId="47"/>
        <pc:sldMkLst>
          <pc:docMk/>
          <pc:sldMk cId="4092029548" sldId="320"/>
        </pc:sldMkLst>
        <pc:spChg chg="mod">
          <ac:chgData name="Orlando Correia" userId="f1b01374-e93f-4a95-a80c-d3c8a1cacfea" providerId="ADAL" clId="{6DF51603-D951-4BFD-BB63-98AB9FC1F51E}" dt="2026-01-06T10:14:40.683" v="13184" actId="790"/>
          <ac:spMkLst>
            <pc:docMk/>
            <pc:sldMk cId="4092029548" sldId="320"/>
            <ac:spMk id="3" creationId="{55770375-9D60-CCE9-8FBC-067A83A2EFA1}"/>
          </ac:spMkLst>
        </pc:spChg>
        <pc:spChg chg="mod">
          <ac:chgData name="Orlando Correia" userId="f1b01374-e93f-4a95-a80c-d3c8a1cacfea" providerId="ADAL" clId="{6DF51603-D951-4BFD-BB63-98AB9FC1F51E}" dt="2026-01-06T10:14:40.683" v="13184" actId="790"/>
          <ac:spMkLst>
            <pc:docMk/>
            <pc:sldMk cId="4092029548" sldId="320"/>
            <ac:spMk id="5" creationId="{C1D3C1C0-FF7A-654C-1FF0-50A0B020F637}"/>
          </ac:spMkLst>
        </pc:spChg>
        <pc:spChg chg="mod">
          <ac:chgData name="Orlando Correia" userId="f1b01374-e93f-4a95-a80c-d3c8a1cacfea" providerId="ADAL" clId="{6DF51603-D951-4BFD-BB63-98AB9FC1F51E}" dt="2026-01-06T10:14:40.683" v="13184" actId="790"/>
          <ac:spMkLst>
            <pc:docMk/>
            <pc:sldMk cId="4092029548" sldId="320"/>
            <ac:spMk id="6" creationId="{FC8F4413-1742-18F4-8EEE-34BCBF481DD6}"/>
          </ac:spMkLst>
        </pc:spChg>
        <pc:spChg chg="mod">
          <ac:chgData name="Orlando Correia" userId="f1b01374-e93f-4a95-a80c-d3c8a1cacfea" providerId="ADAL" clId="{6DF51603-D951-4BFD-BB63-98AB9FC1F51E}" dt="2026-01-06T10:14:40.683" v="13184" actId="790"/>
          <ac:spMkLst>
            <pc:docMk/>
            <pc:sldMk cId="4092029548" sldId="320"/>
            <ac:spMk id="10" creationId="{58EA715E-23FC-A472-0BE7-477E9CDD6AC8}"/>
          </ac:spMkLst>
        </pc:spChg>
      </pc:sldChg>
      <pc:sldChg chg="addSp delSp modSp mod modAnim">
        <pc:chgData name="Orlando Correia" userId="f1b01374-e93f-4a95-a80c-d3c8a1cacfea" providerId="ADAL" clId="{6DF51603-D951-4BFD-BB63-98AB9FC1F51E}" dt="2026-01-06T13:01:01.087" v="13425"/>
        <pc:sldMkLst>
          <pc:docMk/>
          <pc:sldMk cId="3846186470" sldId="321"/>
        </pc:sldMkLst>
        <pc:spChg chg="mod">
          <ac:chgData name="Orlando Correia" userId="f1b01374-e93f-4a95-a80c-d3c8a1cacfea" providerId="ADAL" clId="{6DF51603-D951-4BFD-BB63-98AB9FC1F51E}" dt="2026-01-06T10:14:40.683" v="13184" actId="790"/>
          <ac:spMkLst>
            <pc:docMk/>
            <pc:sldMk cId="3846186470" sldId="321"/>
            <ac:spMk id="3" creationId="{EE9001C1-D25A-A886-4183-C356FF7A8694}"/>
          </ac:spMkLst>
        </pc:spChg>
        <pc:spChg chg="mod">
          <ac:chgData name="Orlando Correia" userId="f1b01374-e93f-4a95-a80c-d3c8a1cacfea" providerId="ADAL" clId="{6DF51603-D951-4BFD-BB63-98AB9FC1F51E}" dt="2026-01-06T10:14:40.683" v="13184" actId="790"/>
          <ac:spMkLst>
            <pc:docMk/>
            <pc:sldMk cId="3846186470" sldId="321"/>
            <ac:spMk id="5" creationId="{A78C6C9D-14FA-7B4A-C806-B41AE0EB7E7C}"/>
          </ac:spMkLst>
        </pc:spChg>
        <pc:spChg chg="mod">
          <ac:chgData name="Orlando Correia" userId="f1b01374-e93f-4a95-a80c-d3c8a1cacfea" providerId="ADAL" clId="{6DF51603-D951-4BFD-BB63-98AB9FC1F51E}" dt="2026-01-06T10:14:40.683" v="13184" actId="790"/>
          <ac:spMkLst>
            <pc:docMk/>
            <pc:sldMk cId="3846186470" sldId="321"/>
            <ac:spMk id="6" creationId="{6C0D3F77-CA56-F210-9192-540E71C8C17C}"/>
          </ac:spMkLst>
        </pc:spChg>
        <pc:spChg chg="mod">
          <ac:chgData name="Orlando Correia" userId="f1b01374-e93f-4a95-a80c-d3c8a1cacfea" providerId="ADAL" clId="{6DF51603-D951-4BFD-BB63-98AB9FC1F51E}" dt="2026-01-06T10:14:40.683" v="13184" actId="790"/>
          <ac:spMkLst>
            <pc:docMk/>
            <pc:sldMk cId="3846186470" sldId="321"/>
            <ac:spMk id="10" creationId="{329F5F00-2331-86B6-500E-8A7C74F1737E}"/>
          </ac:spMkLst>
        </pc:spChg>
        <pc:picChg chg="add mod">
          <ac:chgData name="Orlando Correia" userId="f1b01374-e93f-4a95-a80c-d3c8a1cacfea" providerId="ADAL" clId="{6DF51603-D951-4BFD-BB63-98AB9FC1F51E}" dt="2026-01-02T12:51:47.235" v="26" actId="1076"/>
          <ac:picMkLst>
            <pc:docMk/>
            <pc:sldMk cId="3846186470" sldId="321"/>
            <ac:picMk id="8" creationId="{3426E616-23B9-9FDE-CC7D-D121B1D0FBF6}"/>
          </ac:picMkLst>
        </pc:picChg>
        <pc:picChg chg="mod">
          <ac:chgData name="Orlando Correia" userId="f1b01374-e93f-4a95-a80c-d3c8a1cacfea" providerId="ADAL" clId="{6DF51603-D951-4BFD-BB63-98AB9FC1F51E}" dt="2026-01-02T12:51:37.370" v="23" actId="14100"/>
          <ac:picMkLst>
            <pc:docMk/>
            <pc:sldMk cId="3846186470" sldId="321"/>
            <ac:picMk id="1026" creationId="{9357767C-FEE1-4225-F8B0-103B92905915}"/>
          </ac:picMkLst>
        </pc:picChg>
      </pc:sldChg>
      <pc:sldChg chg="addSp delSp modSp mod">
        <pc:chgData name="Orlando Correia" userId="f1b01374-e93f-4a95-a80c-d3c8a1cacfea" providerId="ADAL" clId="{6DF51603-D951-4BFD-BB63-98AB9FC1F51E}" dt="2026-01-06T10:14:40.683" v="13184" actId="790"/>
        <pc:sldMkLst>
          <pc:docMk/>
          <pc:sldMk cId="232419866" sldId="326"/>
        </pc:sldMkLst>
        <pc:spChg chg="mod">
          <ac:chgData name="Orlando Correia" userId="f1b01374-e93f-4a95-a80c-d3c8a1cacfea" providerId="ADAL" clId="{6DF51603-D951-4BFD-BB63-98AB9FC1F51E}" dt="2026-01-06T10:14:40.683" v="13184" actId="790"/>
          <ac:spMkLst>
            <pc:docMk/>
            <pc:sldMk cId="232419866" sldId="326"/>
            <ac:spMk id="4" creationId="{99CCABD7-7283-A2C3-B3B7-485623E05ADD}"/>
          </ac:spMkLst>
        </pc:spChg>
        <pc:spChg chg="mod">
          <ac:chgData name="Orlando Correia" userId="f1b01374-e93f-4a95-a80c-d3c8a1cacfea" providerId="ADAL" clId="{6DF51603-D951-4BFD-BB63-98AB9FC1F51E}" dt="2026-01-06T10:14:40.683" v="13184" actId="790"/>
          <ac:spMkLst>
            <pc:docMk/>
            <pc:sldMk cId="232419866" sldId="326"/>
            <ac:spMk id="6" creationId="{6FD190EC-90FB-1E10-480E-FD31050F693A}"/>
          </ac:spMkLst>
        </pc:spChg>
        <pc:spChg chg="mod">
          <ac:chgData name="Orlando Correia" userId="f1b01374-e93f-4a95-a80c-d3c8a1cacfea" providerId="ADAL" clId="{6DF51603-D951-4BFD-BB63-98AB9FC1F51E}" dt="2026-01-06T10:14:40.683" v="13184" actId="790"/>
          <ac:spMkLst>
            <pc:docMk/>
            <pc:sldMk cId="232419866" sldId="326"/>
            <ac:spMk id="7" creationId="{C55398DE-9C5F-6544-7080-D1BB319832D3}"/>
          </ac:spMkLst>
        </pc:spChg>
        <pc:picChg chg="add mod">
          <ac:chgData name="Orlando Correia" userId="f1b01374-e93f-4a95-a80c-d3c8a1cacfea" providerId="ADAL" clId="{6DF51603-D951-4BFD-BB63-98AB9FC1F51E}" dt="2026-01-02T17:00:17.145" v="13176" actId="1036"/>
          <ac:picMkLst>
            <pc:docMk/>
            <pc:sldMk cId="232419866" sldId="326"/>
            <ac:picMk id="5" creationId="{D45E760E-DEFA-2F28-3BC4-321064B0742B}"/>
          </ac:picMkLst>
        </pc:picChg>
      </pc:sldChg>
      <pc:sldChg chg="modSp del mod">
        <pc:chgData name="Orlando Correia" userId="f1b01374-e93f-4a95-a80c-d3c8a1cacfea" providerId="ADAL" clId="{6DF51603-D951-4BFD-BB63-98AB9FC1F51E}" dt="2026-01-06T17:00:55.916" v="13669" actId="47"/>
        <pc:sldMkLst>
          <pc:docMk/>
          <pc:sldMk cId="2278374510" sldId="332"/>
        </pc:sldMkLst>
        <pc:spChg chg="mod">
          <ac:chgData name="Orlando Correia" userId="f1b01374-e93f-4a95-a80c-d3c8a1cacfea" providerId="ADAL" clId="{6DF51603-D951-4BFD-BB63-98AB9FC1F51E}" dt="2026-01-06T10:14:40.683" v="13184" actId="790"/>
          <ac:spMkLst>
            <pc:docMk/>
            <pc:sldMk cId="2278374510" sldId="332"/>
            <ac:spMk id="3" creationId="{DFDD2AE2-39B3-2DAD-1DD3-775AFC31D44E}"/>
          </ac:spMkLst>
        </pc:spChg>
        <pc:spChg chg="mod">
          <ac:chgData name="Orlando Correia" userId="f1b01374-e93f-4a95-a80c-d3c8a1cacfea" providerId="ADAL" clId="{6DF51603-D951-4BFD-BB63-98AB9FC1F51E}" dt="2026-01-06T10:14:40.683" v="13184" actId="790"/>
          <ac:spMkLst>
            <pc:docMk/>
            <pc:sldMk cId="2278374510" sldId="332"/>
            <ac:spMk id="5" creationId="{C416A355-B441-4386-7D1D-D39E12507E06}"/>
          </ac:spMkLst>
        </pc:spChg>
        <pc:spChg chg="mod">
          <ac:chgData name="Orlando Correia" userId="f1b01374-e93f-4a95-a80c-d3c8a1cacfea" providerId="ADAL" clId="{6DF51603-D951-4BFD-BB63-98AB9FC1F51E}" dt="2026-01-06T10:14:40.683" v="13184" actId="790"/>
          <ac:spMkLst>
            <pc:docMk/>
            <pc:sldMk cId="2278374510" sldId="332"/>
            <ac:spMk id="6" creationId="{F3BA7AFA-1337-5EEB-21E3-4EAB466EF7F6}"/>
          </ac:spMkLst>
        </pc:spChg>
        <pc:spChg chg="mod">
          <ac:chgData name="Orlando Correia" userId="f1b01374-e93f-4a95-a80c-d3c8a1cacfea" providerId="ADAL" clId="{6DF51603-D951-4BFD-BB63-98AB9FC1F51E}" dt="2026-01-06T10:14:40.683" v="13184" actId="790"/>
          <ac:spMkLst>
            <pc:docMk/>
            <pc:sldMk cId="2278374510" sldId="332"/>
            <ac:spMk id="10" creationId="{280A7A17-506D-9B9D-ACEB-88E06FD46AF6}"/>
          </ac:spMkLst>
        </pc:spChg>
      </pc:sldChg>
      <pc:sldChg chg="modSp mod modAnim">
        <pc:chgData name="Orlando Correia" userId="f1b01374-e93f-4a95-a80c-d3c8a1cacfea" providerId="ADAL" clId="{6DF51603-D951-4BFD-BB63-98AB9FC1F51E}" dt="2026-01-06T12:12:15.968" v="13332"/>
        <pc:sldMkLst>
          <pc:docMk/>
          <pc:sldMk cId="2078583691" sldId="335"/>
        </pc:sldMkLst>
        <pc:spChg chg="mod">
          <ac:chgData name="Orlando Correia" userId="f1b01374-e93f-4a95-a80c-d3c8a1cacfea" providerId="ADAL" clId="{6DF51603-D951-4BFD-BB63-98AB9FC1F51E}" dt="2026-01-06T10:14:40.683" v="13184" actId="790"/>
          <ac:spMkLst>
            <pc:docMk/>
            <pc:sldMk cId="2078583691" sldId="335"/>
            <ac:spMk id="2" creationId="{FB650CD8-5BE9-2DD0-56C3-018A88F8C3C5}"/>
          </ac:spMkLst>
        </pc:spChg>
        <pc:spChg chg="mod">
          <ac:chgData name="Orlando Correia" userId="f1b01374-e93f-4a95-a80c-d3c8a1cacfea" providerId="ADAL" clId="{6DF51603-D951-4BFD-BB63-98AB9FC1F51E}" dt="2026-01-06T10:14:40.683" v="13184" actId="790"/>
          <ac:spMkLst>
            <pc:docMk/>
            <pc:sldMk cId="2078583691" sldId="335"/>
            <ac:spMk id="5" creationId="{AA33B3E9-5F55-4D5F-A9EE-C20FF353046D}"/>
          </ac:spMkLst>
        </pc:spChg>
        <pc:spChg chg="mod">
          <ac:chgData name="Orlando Correia" userId="f1b01374-e93f-4a95-a80c-d3c8a1cacfea" providerId="ADAL" clId="{6DF51603-D951-4BFD-BB63-98AB9FC1F51E}" dt="2026-01-06T10:14:40.683" v="13184" actId="790"/>
          <ac:spMkLst>
            <pc:docMk/>
            <pc:sldMk cId="2078583691" sldId="335"/>
            <ac:spMk id="6" creationId="{B7804A90-21F4-47C9-4790-CC4C3A0DF1F4}"/>
          </ac:spMkLst>
        </pc:spChg>
        <pc:spChg chg="mod">
          <ac:chgData name="Orlando Correia" userId="f1b01374-e93f-4a95-a80c-d3c8a1cacfea" providerId="ADAL" clId="{6DF51603-D951-4BFD-BB63-98AB9FC1F51E}" dt="2026-01-06T12:12:02.913" v="13330" actId="1076"/>
          <ac:spMkLst>
            <pc:docMk/>
            <pc:sldMk cId="2078583691" sldId="335"/>
            <ac:spMk id="7" creationId="{AD7F2C92-C5CF-4C6D-B4EA-1BBFBBFF936C}"/>
          </ac:spMkLst>
        </pc:spChg>
        <pc:spChg chg="mod">
          <ac:chgData name="Orlando Correia" userId="f1b01374-e93f-4a95-a80c-d3c8a1cacfea" providerId="ADAL" clId="{6DF51603-D951-4BFD-BB63-98AB9FC1F51E}" dt="2026-01-06T10:14:40.683" v="13184" actId="790"/>
          <ac:spMkLst>
            <pc:docMk/>
            <pc:sldMk cId="2078583691" sldId="335"/>
            <ac:spMk id="8" creationId="{0CAF787B-B357-12D6-3364-72263DBA2323}"/>
          </ac:spMkLst>
        </pc:spChg>
        <pc:picChg chg="mod">
          <ac:chgData name="Orlando Correia" userId="f1b01374-e93f-4a95-a80c-d3c8a1cacfea" providerId="ADAL" clId="{6DF51603-D951-4BFD-BB63-98AB9FC1F51E}" dt="2026-01-02T15:29:52.114" v="7210" actId="14100"/>
          <ac:picMkLst>
            <pc:docMk/>
            <pc:sldMk cId="2078583691" sldId="335"/>
            <ac:picMk id="4098" creationId="{BF534227-6F3E-3A36-BC40-9A1E3E9FD0B0}"/>
          </ac:picMkLst>
        </pc:picChg>
      </pc:sldChg>
      <pc:sldChg chg="modSp mod modAnim">
        <pc:chgData name="Orlando Correia" userId="f1b01374-e93f-4a95-a80c-d3c8a1cacfea" providerId="ADAL" clId="{6DF51603-D951-4BFD-BB63-98AB9FC1F51E}" dt="2026-01-06T12:09:17.274" v="13306"/>
        <pc:sldMkLst>
          <pc:docMk/>
          <pc:sldMk cId="32900507" sldId="338"/>
        </pc:sldMkLst>
        <pc:spChg chg="mod">
          <ac:chgData name="Orlando Correia" userId="f1b01374-e93f-4a95-a80c-d3c8a1cacfea" providerId="ADAL" clId="{6DF51603-D951-4BFD-BB63-98AB9FC1F51E}" dt="2026-01-06T10:14:40.683" v="13184" actId="790"/>
          <ac:spMkLst>
            <pc:docMk/>
            <pc:sldMk cId="32900507" sldId="338"/>
            <ac:spMk id="2" creationId="{398187B0-7D76-1E3F-0B7D-562B26FB58BB}"/>
          </ac:spMkLst>
        </pc:spChg>
        <pc:spChg chg="mod">
          <ac:chgData name="Orlando Correia" userId="f1b01374-e93f-4a95-a80c-d3c8a1cacfea" providerId="ADAL" clId="{6DF51603-D951-4BFD-BB63-98AB9FC1F51E}" dt="2026-01-06T10:14:40.683" v="13184" actId="790"/>
          <ac:spMkLst>
            <pc:docMk/>
            <pc:sldMk cId="32900507" sldId="338"/>
            <ac:spMk id="5" creationId="{DDDF7E0D-2124-EA77-444E-4F1A6325EB35}"/>
          </ac:spMkLst>
        </pc:spChg>
        <pc:spChg chg="mod">
          <ac:chgData name="Orlando Correia" userId="f1b01374-e93f-4a95-a80c-d3c8a1cacfea" providerId="ADAL" clId="{6DF51603-D951-4BFD-BB63-98AB9FC1F51E}" dt="2026-01-06T10:14:40.683" v="13184" actId="790"/>
          <ac:spMkLst>
            <pc:docMk/>
            <pc:sldMk cId="32900507" sldId="338"/>
            <ac:spMk id="6" creationId="{BD4872AC-2546-B624-364E-FC21FF6C3508}"/>
          </ac:spMkLst>
        </pc:spChg>
        <pc:spChg chg="mod">
          <ac:chgData name="Orlando Correia" userId="f1b01374-e93f-4a95-a80c-d3c8a1cacfea" providerId="ADAL" clId="{6DF51603-D951-4BFD-BB63-98AB9FC1F51E}" dt="2026-01-06T10:14:40.683" v="13184" actId="790"/>
          <ac:spMkLst>
            <pc:docMk/>
            <pc:sldMk cId="32900507" sldId="338"/>
            <ac:spMk id="7" creationId="{A4E0CBE3-7B91-8B4B-DEA3-238B42EBAE94}"/>
          </ac:spMkLst>
        </pc:spChg>
        <pc:spChg chg="mod">
          <ac:chgData name="Orlando Correia" userId="f1b01374-e93f-4a95-a80c-d3c8a1cacfea" providerId="ADAL" clId="{6DF51603-D951-4BFD-BB63-98AB9FC1F51E}" dt="2026-01-06T10:14:40.683" v="13184" actId="790"/>
          <ac:spMkLst>
            <pc:docMk/>
            <pc:sldMk cId="32900507" sldId="338"/>
            <ac:spMk id="8" creationId="{B1011B68-B575-5053-FCA3-3C5F856D7400}"/>
          </ac:spMkLst>
        </pc:spChg>
        <pc:grpChg chg="mod">
          <ac:chgData name="Orlando Correia" userId="f1b01374-e93f-4a95-a80c-d3c8a1cacfea" providerId="ADAL" clId="{6DF51603-D951-4BFD-BB63-98AB9FC1F51E}" dt="2026-01-02T15:20:17.103" v="6189" actId="1036"/>
          <ac:grpSpMkLst>
            <pc:docMk/>
            <pc:sldMk cId="32900507" sldId="338"/>
            <ac:grpSpMk id="4" creationId="{16AACBE9-97D3-E674-D3E8-879F3A5E578F}"/>
          </ac:grpSpMkLst>
        </pc:grpChg>
        <pc:picChg chg="mod">
          <ac:chgData name="Orlando Correia" userId="f1b01374-e93f-4a95-a80c-d3c8a1cacfea" providerId="ADAL" clId="{6DF51603-D951-4BFD-BB63-98AB9FC1F51E}" dt="2026-01-02T16:45:53.562" v="12142" actId="14100"/>
          <ac:picMkLst>
            <pc:docMk/>
            <pc:sldMk cId="32900507" sldId="338"/>
            <ac:picMk id="4098" creationId="{B8F51B22-7AD9-B021-BC80-CB11929E01FB}"/>
          </ac:picMkLst>
        </pc:picChg>
      </pc:sldChg>
      <pc:sldChg chg="addSp modSp mod modAnim">
        <pc:chgData name="Orlando Correia" userId="f1b01374-e93f-4a95-a80c-d3c8a1cacfea" providerId="ADAL" clId="{6DF51603-D951-4BFD-BB63-98AB9FC1F51E}" dt="2026-01-06T12:37:46.619" v="13372"/>
        <pc:sldMkLst>
          <pc:docMk/>
          <pc:sldMk cId="1341589624" sldId="341"/>
        </pc:sldMkLst>
        <pc:spChg chg="mod">
          <ac:chgData name="Orlando Correia" userId="f1b01374-e93f-4a95-a80c-d3c8a1cacfea" providerId="ADAL" clId="{6DF51603-D951-4BFD-BB63-98AB9FC1F51E}" dt="2026-01-06T10:14:40.683" v="13184" actId="790"/>
          <ac:spMkLst>
            <pc:docMk/>
            <pc:sldMk cId="1341589624" sldId="341"/>
            <ac:spMk id="2" creationId="{1AA81F08-BDA2-F730-5BD0-A2A438437AD2}"/>
          </ac:spMkLst>
        </pc:spChg>
        <pc:spChg chg="mod">
          <ac:chgData name="Orlando Correia" userId="f1b01374-e93f-4a95-a80c-d3c8a1cacfea" providerId="ADAL" clId="{6DF51603-D951-4BFD-BB63-98AB9FC1F51E}" dt="2026-01-06T10:14:40.683" v="13184" actId="790"/>
          <ac:spMkLst>
            <pc:docMk/>
            <pc:sldMk cId="1341589624" sldId="341"/>
            <ac:spMk id="3" creationId="{38CB8F39-9608-53BC-431F-09F0A65E99D7}"/>
          </ac:spMkLst>
        </pc:spChg>
        <pc:spChg chg="mod">
          <ac:chgData name="Orlando Correia" userId="f1b01374-e93f-4a95-a80c-d3c8a1cacfea" providerId="ADAL" clId="{6DF51603-D951-4BFD-BB63-98AB9FC1F51E}" dt="2026-01-06T10:14:40.683" v="13184" actId="790"/>
          <ac:spMkLst>
            <pc:docMk/>
            <pc:sldMk cId="1341589624" sldId="341"/>
            <ac:spMk id="5" creationId="{813B4DF9-CE53-9240-F81A-30F5D8F79CCE}"/>
          </ac:spMkLst>
        </pc:spChg>
        <pc:spChg chg="mod">
          <ac:chgData name="Orlando Correia" userId="f1b01374-e93f-4a95-a80c-d3c8a1cacfea" providerId="ADAL" clId="{6DF51603-D951-4BFD-BB63-98AB9FC1F51E}" dt="2026-01-06T10:14:40.683" v="13184" actId="790"/>
          <ac:spMkLst>
            <pc:docMk/>
            <pc:sldMk cId="1341589624" sldId="341"/>
            <ac:spMk id="6" creationId="{8F70F2B4-4F76-2DB6-E45C-30714BAAEB55}"/>
          </ac:spMkLst>
        </pc:spChg>
        <pc:spChg chg="mod">
          <ac:chgData name="Orlando Correia" userId="f1b01374-e93f-4a95-a80c-d3c8a1cacfea" providerId="ADAL" clId="{6DF51603-D951-4BFD-BB63-98AB9FC1F51E}" dt="2026-01-06T10:14:40.683" v="13184" actId="790"/>
          <ac:spMkLst>
            <pc:docMk/>
            <pc:sldMk cId="1341589624" sldId="341"/>
            <ac:spMk id="7" creationId="{1DCA2245-31F1-CDC8-B027-DAF71A85B54B}"/>
          </ac:spMkLst>
        </pc:spChg>
        <pc:picChg chg="add mod">
          <ac:chgData name="Orlando Correia" userId="f1b01374-e93f-4a95-a80c-d3c8a1cacfea" providerId="ADAL" clId="{6DF51603-D951-4BFD-BB63-98AB9FC1F51E}" dt="2026-01-06T12:37:29.514" v="13370" actId="14100"/>
          <ac:picMkLst>
            <pc:docMk/>
            <pc:sldMk cId="1341589624" sldId="341"/>
            <ac:picMk id="9" creationId="{DF79EB71-79B5-0DAD-213B-3EE5149683A2}"/>
          </ac:picMkLst>
        </pc:picChg>
        <pc:picChg chg="mod">
          <ac:chgData name="Orlando Correia" userId="f1b01374-e93f-4a95-a80c-d3c8a1cacfea" providerId="ADAL" clId="{6DF51603-D951-4BFD-BB63-98AB9FC1F51E}" dt="2026-01-02T13:25:54.430" v="1004" actId="14826"/>
          <ac:picMkLst>
            <pc:docMk/>
            <pc:sldMk cId="1341589624" sldId="341"/>
            <ac:picMk id="4098" creationId="{96DD94E7-BB5E-AE64-5E1A-8D8F4D2BB839}"/>
          </ac:picMkLst>
        </pc:picChg>
      </pc:sldChg>
      <pc:sldChg chg="modSp mod ord modAnim">
        <pc:chgData name="Orlando Correia" userId="f1b01374-e93f-4a95-a80c-d3c8a1cacfea" providerId="ADAL" clId="{6DF51603-D951-4BFD-BB63-98AB9FC1F51E}" dt="2026-01-06T12:03:15.953" v="13226"/>
        <pc:sldMkLst>
          <pc:docMk/>
          <pc:sldMk cId="847976242" sldId="345"/>
        </pc:sldMkLst>
        <pc:spChg chg="mod">
          <ac:chgData name="Orlando Correia" userId="f1b01374-e93f-4a95-a80c-d3c8a1cacfea" providerId="ADAL" clId="{6DF51603-D951-4BFD-BB63-98AB9FC1F51E}" dt="2026-01-06T10:14:40.683" v="13184" actId="790"/>
          <ac:spMkLst>
            <pc:docMk/>
            <pc:sldMk cId="847976242" sldId="345"/>
            <ac:spMk id="2" creationId="{FE08F24C-356F-D3AF-FE29-A565EC6E09BA}"/>
          </ac:spMkLst>
        </pc:spChg>
        <pc:spChg chg="mod">
          <ac:chgData name="Orlando Correia" userId="f1b01374-e93f-4a95-a80c-d3c8a1cacfea" providerId="ADAL" clId="{6DF51603-D951-4BFD-BB63-98AB9FC1F51E}" dt="2026-01-06T10:14:40.683" v="13184" actId="790"/>
          <ac:spMkLst>
            <pc:docMk/>
            <pc:sldMk cId="847976242" sldId="345"/>
            <ac:spMk id="5" creationId="{B19CFA4C-D24D-C97E-5F6F-0FE87D73AA20}"/>
          </ac:spMkLst>
        </pc:spChg>
        <pc:spChg chg="mod">
          <ac:chgData name="Orlando Correia" userId="f1b01374-e93f-4a95-a80c-d3c8a1cacfea" providerId="ADAL" clId="{6DF51603-D951-4BFD-BB63-98AB9FC1F51E}" dt="2026-01-06T10:14:40.683" v="13184" actId="790"/>
          <ac:spMkLst>
            <pc:docMk/>
            <pc:sldMk cId="847976242" sldId="345"/>
            <ac:spMk id="6" creationId="{DA539312-D053-F2E5-4E27-810DD627713F}"/>
          </ac:spMkLst>
        </pc:spChg>
        <pc:spChg chg="mod">
          <ac:chgData name="Orlando Correia" userId="f1b01374-e93f-4a95-a80c-d3c8a1cacfea" providerId="ADAL" clId="{6DF51603-D951-4BFD-BB63-98AB9FC1F51E}" dt="2026-01-06T10:14:40.683" v="13184" actId="790"/>
          <ac:spMkLst>
            <pc:docMk/>
            <pc:sldMk cId="847976242" sldId="345"/>
            <ac:spMk id="7" creationId="{5F60F188-7603-E52F-7AEF-CB1ECA1BC1A1}"/>
          </ac:spMkLst>
        </pc:spChg>
        <pc:spChg chg="mod">
          <ac:chgData name="Orlando Correia" userId="f1b01374-e93f-4a95-a80c-d3c8a1cacfea" providerId="ADAL" clId="{6DF51603-D951-4BFD-BB63-98AB9FC1F51E}" dt="2026-01-06T10:14:40.683" v="13184" actId="790"/>
          <ac:spMkLst>
            <pc:docMk/>
            <pc:sldMk cId="847976242" sldId="345"/>
            <ac:spMk id="8" creationId="{3ED3A41D-E912-4C24-EFB9-3BE3A0895CDD}"/>
          </ac:spMkLst>
        </pc:spChg>
        <pc:picChg chg="mod">
          <ac:chgData name="Orlando Correia" userId="f1b01374-e93f-4a95-a80c-d3c8a1cacfea" providerId="ADAL" clId="{6DF51603-D951-4BFD-BB63-98AB9FC1F51E}" dt="2026-01-02T14:20:30.938" v="3358" actId="14100"/>
          <ac:picMkLst>
            <pc:docMk/>
            <pc:sldMk cId="847976242" sldId="345"/>
            <ac:picMk id="4098" creationId="{6D45EFD6-741B-9277-33E9-0FBCDEA5C022}"/>
          </ac:picMkLst>
        </pc:picChg>
      </pc:sldChg>
      <pc:sldChg chg="modSp mod modAnim">
        <pc:chgData name="Orlando Correia" userId="f1b01374-e93f-4a95-a80c-d3c8a1cacfea" providerId="ADAL" clId="{6DF51603-D951-4BFD-BB63-98AB9FC1F51E}" dt="2026-01-06T12:13:04.020" v="13339"/>
        <pc:sldMkLst>
          <pc:docMk/>
          <pc:sldMk cId="386787103" sldId="346"/>
        </pc:sldMkLst>
        <pc:spChg chg="mod">
          <ac:chgData name="Orlando Correia" userId="f1b01374-e93f-4a95-a80c-d3c8a1cacfea" providerId="ADAL" clId="{6DF51603-D951-4BFD-BB63-98AB9FC1F51E}" dt="2026-01-06T10:14:40.683" v="13184" actId="790"/>
          <ac:spMkLst>
            <pc:docMk/>
            <pc:sldMk cId="386787103" sldId="346"/>
            <ac:spMk id="2" creationId="{593A547A-DE72-CC7B-D41E-E415177152DA}"/>
          </ac:spMkLst>
        </pc:spChg>
        <pc:spChg chg="mod">
          <ac:chgData name="Orlando Correia" userId="f1b01374-e93f-4a95-a80c-d3c8a1cacfea" providerId="ADAL" clId="{6DF51603-D951-4BFD-BB63-98AB9FC1F51E}" dt="2026-01-06T10:14:40.683" v="13184" actId="790"/>
          <ac:spMkLst>
            <pc:docMk/>
            <pc:sldMk cId="386787103" sldId="346"/>
            <ac:spMk id="5" creationId="{00235685-3C48-64A3-0D52-34C8413E7F2D}"/>
          </ac:spMkLst>
        </pc:spChg>
        <pc:spChg chg="mod">
          <ac:chgData name="Orlando Correia" userId="f1b01374-e93f-4a95-a80c-d3c8a1cacfea" providerId="ADAL" clId="{6DF51603-D951-4BFD-BB63-98AB9FC1F51E}" dt="2026-01-06T10:14:40.683" v="13184" actId="790"/>
          <ac:spMkLst>
            <pc:docMk/>
            <pc:sldMk cId="386787103" sldId="346"/>
            <ac:spMk id="6" creationId="{B30F9019-1BE0-AE86-235F-F5586AABEB72}"/>
          </ac:spMkLst>
        </pc:spChg>
        <pc:spChg chg="mod">
          <ac:chgData name="Orlando Correia" userId="f1b01374-e93f-4a95-a80c-d3c8a1cacfea" providerId="ADAL" clId="{6DF51603-D951-4BFD-BB63-98AB9FC1F51E}" dt="2026-01-06T10:14:40.683" v="13184" actId="790"/>
          <ac:spMkLst>
            <pc:docMk/>
            <pc:sldMk cId="386787103" sldId="346"/>
            <ac:spMk id="7" creationId="{19D617B3-F264-9640-886C-0EB1AD099142}"/>
          </ac:spMkLst>
        </pc:spChg>
        <pc:spChg chg="mod">
          <ac:chgData name="Orlando Correia" userId="f1b01374-e93f-4a95-a80c-d3c8a1cacfea" providerId="ADAL" clId="{6DF51603-D951-4BFD-BB63-98AB9FC1F51E}" dt="2026-01-06T10:14:40.683" v="13184" actId="790"/>
          <ac:spMkLst>
            <pc:docMk/>
            <pc:sldMk cId="386787103" sldId="346"/>
            <ac:spMk id="8" creationId="{A84D30CB-E403-3105-183B-B6B5E4B69CA4}"/>
          </ac:spMkLst>
        </pc:spChg>
        <pc:picChg chg="mod">
          <ac:chgData name="Orlando Correia" userId="f1b01374-e93f-4a95-a80c-d3c8a1cacfea" providerId="ADAL" clId="{6DF51603-D951-4BFD-BB63-98AB9FC1F51E}" dt="2026-01-02T15:35:45.537" v="7751" actId="14826"/>
          <ac:picMkLst>
            <pc:docMk/>
            <pc:sldMk cId="386787103" sldId="346"/>
            <ac:picMk id="4098" creationId="{E7D10F21-DC23-7EB3-46E6-27CE4B1859EB}"/>
          </ac:picMkLst>
        </pc:picChg>
      </pc:sldChg>
      <pc:sldChg chg="modSp mod ord">
        <pc:chgData name="Orlando Correia" userId="f1b01374-e93f-4a95-a80c-d3c8a1cacfea" providerId="ADAL" clId="{6DF51603-D951-4BFD-BB63-98AB9FC1F51E}" dt="2026-01-06T18:35:22.300" v="15549"/>
        <pc:sldMkLst>
          <pc:docMk/>
          <pc:sldMk cId="0" sldId="391"/>
        </pc:sldMkLst>
        <pc:spChg chg="mod">
          <ac:chgData name="Orlando Correia" userId="f1b01374-e93f-4a95-a80c-d3c8a1cacfea" providerId="ADAL" clId="{6DF51603-D951-4BFD-BB63-98AB9FC1F51E}" dt="2026-01-06T10:14:40.683" v="13184" actId="790"/>
          <ac:spMkLst>
            <pc:docMk/>
            <pc:sldMk cId="0" sldId="391"/>
            <ac:spMk id="2" creationId="{00000000-0000-0000-0000-000000000000}"/>
          </ac:spMkLst>
        </pc:spChg>
        <pc:spChg chg="mod">
          <ac:chgData name="Orlando Correia" userId="f1b01374-e93f-4a95-a80c-d3c8a1cacfea" providerId="ADAL" clId="{6DF51603-D951-4BFD-BB63-98AB9FC1F51E}" dt="2026-01-06T10:14:40.683" v="13184" actId="790"/>
          <ac:spMkLst>
            <pc:docMk/>
            <pc:sldMk cId="0" sldId="391"/>
            <ac:spMk id="3" creationId="{00000000-0000-0000-0000-000000000000}"/>
          </ac:spMkLst>
        </pc:spChg>
        <pc:spChg chg="mod">
          <ac:chgData name="Orlando Correia" userId="f1b01374-e93f-4a95-a80c-d3c8a1cacfea" providerId="ADAL" clId="{6DF51603-D951-4BFD-BB63-98AB9FC1F51E}" dt="2026-01-06T10:14:40.683" v="13184" actId="790"/>
          <ac:spMkLst>
            <pc:docMk/>
            <pc:sldMk cId="0" sldId="391"/>
            <ac:spMk id="4" creationId="{00000000-0000-0000-0000-000000000000}"/>
          </ac:spMkLst>
        </pc:spChg>
        <pc:spChg chg="mod">
          <ac:chgData name="Orlando Correia" userId="f1b01374-e93f-4a95-a80c-d3c8a1cacfea" providerId="ADAL" clId="{6DF51603-D951-4BFD-BB63-98AB9FC1F51E}" dt="2026-01-06T10:14:40.683" v="13184" actId="790"/>
          <ac:spMkLst>
            <pc:docMk/>
            <pc:sldMk cId="0" sldId="391"/>
            <ac:spMk id="5" creationId="{00000000-0000-0000-0000-000000000000}"/>
          </ac:spMkLst>
        </pc:spChg>
        <pc:spChg chg="mod">
          <ac:chgData name="Orlando Correia" userId="f1b01374-e93f-4a95-a80c-d3c8a1cacfea" providerId="ADAL" clId="{6DF51603-D951-4BFD-BB63-98AB9FC1F51E}" dt="2026-01-06T10:14:40.683" v="13184" actId="790"/>
          <ac:spMkLst>
            <pc:docMk/>
            <pc:sldMk cId="0" sldId="391"/>
            <ac:spMk id="6" creationId="{00000000-0000-0000-0000-000000000000}"/>
          </ac:spMkLst>
        </pc:spChg>
      </pc:sldChg>
      <pc:sldChg chg="modSp mod ord">
        <pc:chgData name="Orlando Correia" userId="f1b01374-e93f-4a95-a80c-d3c8a1cacfea" providerId="ADAL" clId="{6DF51603-D951-4BFD-BB63-98AB9FC1F51E}" dt="2026-01-06T18:35:20.423" v="15547"/>
        <pc:sldMkLst>
          <pc:docMk/>
          <pc:sldMk cId="0" sldId="392"/>
        </pc:sldMkLst>
        <pc:spChg chg="mod">
          <ac:chgData name="Orlando Correia" userId="f1b01374-e93f-4a95-a80c-d3c8a1cacfea" providerId="ADAL" clId="{6DF51603-D951-4BFD-BB63-98AB9FC1F51E}" dt="2026-01-06T10:14:40.683" v="13184" actId="790"/>
          <ac:spMkLst>
            <pc:docMk/>
            <pc:sldMk cId="0" sldId="392"/>
            <ac:spMk id="2" creationId="{00000000-0000-0000-0000-000000000000}"/>
          </ac:spMkLst>
        </pc:spChg>
        <pc:spChg chg="mod">
          <ac:chgData name="Orlando Correia" userId="f1b01374-e93f-4a95-a80c-d3c8a1cacfea" providerId="ADAL" clId="{6DF51603-D951-4BFD-BB63-98AB9FC1F51E}" dt="2026-01-06T10:14:40.683" v="13184" actId="790"/>
          <ac:spMkLst>
            <pc:docMk/>
            <pc:sldMk cId="0" sldId="392"/>
            <ac:spMk id="3" creationId="{00000000-0000-0000-0000-000000000000}"/>
          </ac:spMkLst>
        </pc:spChg>
        <pc:spChg chg="mod">
          <ac:chgData name="Orlando Correia" userId="f1b01374-e93f-4a95-a80c-d3c8a1cacfea" providerId="ADAL" clId="{6DF51603-D951-4BFD-BB63-98AB9FC1F51E}" dt="2026-01-06T10:14:40.683" v="13184" actId="790"/>
          <ac:spMkLst>
            <pc:docMk/>
            <pc:sldMk cId="0" sldId="392"/>
            <ac:spMk id="4" creationId="{00000000-0000-0000-0000-000000000000}"/>
          </ac:spMkLst>
        </pc:spChg>
        <pc:spChg chg="mod">
          <ac:chgData name="Orlando Correia" userId="f1b01374-e93f-4a95-a80c-d3c8a1cacfea" providerId="ADAL" clId="{6DF51603-D951-4BFD-BB63-98AB9FC1F51E}" dt="2026-01-06T10:14:40.683" v="13184" actId="790"/>
          <ac:spMkLst>
            <pc:docMk/>
            <pc:sldMk cId="0" sldId="392"/>
            <ac:spMk id="5" creationId="{00000000-0000-0000-0000-000000000000}"/>
          </ac:spMkLst>
        </pc:spChg>
        <pc:spChg chg="mod">
          <ac:chgData name="Orlando Correia" userId="f1b01374-e93f-4a95-a80c-d3c8a1cacfea" providerId="ADAL" clId="{6DF51603-D951-4BFD-BB63-98AB9FC1F51E}" dt="2026-01-06T10:14:40.683" v="13184" actId="790"/>
          <ac:spMkLst>
            <pc:docMk/>
            <pc:sldMk cId="0" sldId="392"/>
            <ac:spMk id="6" creationId="{00000000-0000-0000-0000-000000000000}"/>
          </ac:spMkLst>
        </pc:spChg>
      </pc:sldChg>
      <pc:sldChg chg="addSp delSp modSp mod">
        <pc:chgData name="Orlando Correia" userId="f1b01374-e93f-4a95-a80c-d3c8a1cacfea" providerId="ADAL" clId="{6DF51603-D951-4BFD-BB63-98AB9FC1F51E}" dt="2026-01-06T17:00:27.514" v="13665" actId="732"/>
        <pc:sldMkLst>
          <pc:docMk/>
          <pc:sldMk cId="508315172" sldId="394"/>
        </pc:sldMkLst>
        <pc:picChg chg="add mod modCrop">
          <ac:chgData name="Orlando Correia" userId="f1b01374-e93f-4a95-a80c-d3c8a1cacfea" providerId="ADAL" clId="{6DF51603-D951-4BFD-BB63-98AB9FC1F51E}" dt="2026-01-06T17:00:27.514" v="13665" actId="732"/>
          <ac:picMkLst>
            <pc:docMk/>
            <pc:sldMk cId="508315172" sldId="394"/>
            <ac:picMk id="3" creationId="{2967A692-21F1-DADC-C489-40459A403E18}"/>
          </ac:picMkLst>
        </pc:picChg>
        <pc:picChg chg="del">
          <ac:chgData name="Orlando Correia" userId="f1b01374-e93f-4a95-a80c-d3c8a1cacfea" providerId="ADAL" clId="{6DF51603-D951-4BFD-BB63-98AB9FC1F51E}" dt="2026-01-06T16:57:45.252" v="13651" actId="478"/>
          <ac:picMkLst>
            <pc:docMk/>
            <pc:sldMk cId="508315172" sldId="394"/>
            <ac:picMk id="4" creationId="{A0EA362A-327A-EF39-1F7E-A7CC21D990DE}"/>
          </ac:picMkLst>
        </pc:picChg>
      </pc:sldChg>
      <pc:sldChg chg="addSp delSp modSp mod modAnim">
        <pc:chgData name="Orlando Correia" userId="f1b01374-e93f-4a95-a80c-d3c8a1cacfea" providerId="ADAL" clId="{6DF51603-D951-4BFD-BB63-98AB9FC1F51E}" dt="2026-01-06T13:01:20.149" v="13428"/>
        <pc:sldMkLst>
          <pc:docMk/>
          <pc:sldMk cId="2410483088" sldId="395"/>
        </pc:sldMkLst>
        <pc:spChg chg="mod">
          <ac:chgData name="Orlando Correia" userId="f1b01374-e93f-4a95-a80c-d3c8a1cacfea" providerId="ADAL" clId="{6DF51603-D951-4BFD-BB63-98AB9FC1F51E}" dt="2026-01-06T10:14:40.683" v="13184" actId="790"/>
          <ac:spMkLst>
            <pc:docMk/>
            <pc:sldMk cId="2410483088" sldId="395"/>
            <ac:spMk id="3" creationId="{5EF1FA4A-6341-A459-9C50-426DF9E10DE1}"/>
          </ac:spMkLst>
        </pc:spChg>
        <pc:spChg chg="mod">
          <ac:chgData name="Orlando Correia" userId="f1b01374-e93f-4a95-a80c-d3c8a1cacfea" providerId="ADAL" clId="{6DF51603-D951-4BFD-BB63-98AB9FC1F51E}" dt="2026-01-06T10:14:40.683" v="13184" actId="790"/>
          <ac:spMkLst>
            <pc:docMk/>
            <pc:sldMk cId="2410483088" sldId="395"/>
            <ac:spMk id="5" creationId="{5BAB8576-CE8E-97F7-F46D-121E460D1F9A}"/>
          </ac:spMkLst>
        </pc:spChg>
        <pc:spChg chg="mod">
          <ac:chgData name="Orlando Correia" userId="f1b01374-e93f-4a95-a80c-d3c8a1cacfea" providerId="ADAL" clId="{6DF51603-D951-4BFD-BB63-98AB9FC1F51E}" dt="2026-01-06T10:14:40.683" v="13184" actId="790"/>
          <ac:spMkLst>
            <pc:docMk/>
            <pc:sldMk cId="2410483088" sldId="395"/>
            <ac:spMk id="6" creationId="{5CAFEE15-EE12-85A9-D1EF-6D3DD89AE634}"/>
          </ac:spMkLst>
        </pc:spChg>
        <pc:spChg chg="mod">
          <ac:chgData name="Orlando Correia" userId="f1b01374-e93f-4a95-a80c-d3c8a1cacfea" providerId="ADAL" clId="{6DF51603-D951-4BFD-BB63-98AB9FC1F51E}" dt="2026-01-06T11:47:11.711" v="13190" actId="14100"/>
          <ac:spMkLst>
            <pc:docMk/>
            <pc:sldMk cId="2410483088" sldId="395"/>
            <ac:spMk id="10" creationId="{26D3D1A2-5DE9-0071-E452-7DE74C626D81}"/>
          </ac:spMkLst>
        </pc:spChg>
        <pc:picChg chg="add mod">
          <ac:chgData name="Orlando Correia" userId="f1b01374-e93f-4a95-a80c-d3c8a1cacfea" providerId="ADAL" clId="{6DF51603-D951-4BFD-BB63-98AB9FC1F51E}" dt="2026-01-02T12:55:02.601" v="200" actId="1035"/>
          <ac:picMkLst>
            <pc:docMk/>
            <pc:sldMk cId="2410483088" sldId="395"/>
            <ac:picMk id="4" creationId="{66033003-82A8-2F64-4527-47F2E0385E14}"/>
          </ac:picMkLst>
        </pc:picChg>
        <pc:picChg chg="mod">
          <ac:chgData name="Orlando Correia" userId="f1b01374-e93f-4a95-a80c-d3c8a1cacfea" providerId="ADAL" clId="{6DF51603-D951-4BFD-BB63-98AB9FC1F51E}" dt="2026-01-02T12:54:35.708" v="193" actId="14826"/>
          <ac:picMkLst>
            <pc:docMk/>
            <pc:sldMk cId="2410483088" sldId="395"/>
            <ac:picMk id="1026" creationId="{A69F7029-5632-6F99-E5B0-D9EEADB808D6}"/>
          </ac:picMkLst>
        </pc:picChg>
      </pc:sldChg>
      <pc:sldChg chg="modSp mod modAnim">
        <pc:chgData name="Orlando Correia" userId="f1b01374-e93f-4a95-a80c-d3c8a1cacfea" providerId="ADAL" clId="{6DF51603-D951-4BFD-BB63-98AB9FC1F51E}" dt="2026-01-06T12:05:25.976" v="13234"/>
        <pc:sldMkLst>
          <pc:docMk/>
          <pc:sldMk cId="2140102614" sldId="399"/>
        </pc:sldMkLst>
        <pc:spChg chg="mod">
          <ac:chgData name="Orlando Correia" userId="f1b01374-e93f-4a95-a80c-d3c8a1cacfea" providerId="ADAL" clId="{6DF51603-D951-4BFD-BB63-98AB9FC1F51E}" dt="2026-01-06T10:14:40.683" v="13184" actId="790"/>
          <ac:spMkLst>
            <pc:docMk/>
            <pc:sldMk cId="2140102614" sldId="399"/>
            <ac:spMk id="2" creationId="{E4A9D47C-DC1A-8484-A68C-178FA5C8E9EB}"/>
          </ac:spMkLst>
        </pc:spChg>
        <pc:spChg chg="mod">
          <ac:chgData name="Orlando Correia" userId="f1b01374-e93f-4a95-a80c-d3c8a1cacfea" providerId="ADAL" clId="{6DF51603-D951-4BFD-BB63-98AB9FC1F51E}" dt="2026-01-06T10:14:40.683" v="13184" actId="790"/>
          <ac:spMkLst>
            <pc:docMk/>
            <pc:sldMk cId="2140102614" sldId="399"/>
            <ac:spMk id="3" creationId="{6BD2F068-94F2-AAD4-2149-00FE723C66C2}"/>
          </ac:spMkLst>
        </pc:spChg>
        <pc:spChg chg="mod">
          <ac:chgData name="Orlando Correia" userId="f1b01374-e93f-4a95-a80c-d3c8a1cacfea" providerId="ADAL" clId="{6DF51603-D951-4BFD-BB63-98AB9FC1F51E}" dt="2026-01-06T10:14:40.683" v="13184" actId="790"/>
          <ac:spMkLst>
            <pc:docMk/>
            <pc:sldMk cId="2140102614" sldId="399"/>
            <ac:spMk id="5" creationId="{CFFDA513-4CAA-9EE6-161E-2E6190B07775}"/>
          </ac:spMkLst>
        </pc:spChg>
        <pc:spChg chg="mod">
          <ac:chgData name="Orlando Correia" userId="f1b01374-e93f-4a95-a80c-d3c8a1cacfea" providerId="ADAL" clId="{6DF51603-D951-4BFD-BB63-98AB9FC1F51E}" dt="2026-01-06T10:14:40.683" v="13184" actId="790"/>
          <ac:spMkLst>
            <pc:docMk/>
            <pc:sldMk cId="2140102614" sldId="399"/>
            <ac:spMk id="6" creationId="{7C3349FC-C6E2-D4C6-0088-DDA327CC8CF3}"/>
          </ac:spMkLst>
        </pc:spChg>
        <pc:spChg chg="mod">
          <ac:chgData name="Orlando Correia" userId="f1b01374-e93f-4a95-a80c-d3c8a1cacfea" providerId="ADAL" clId="{6DF51603-D951-4BFD-BB63-98AB9FC1F51E}" dt="2026-01-06T10:14:40.683" v="13184" actId="790"/>
          <ac:spMkLst>
            <pc:docMk/>
            <pc:sldMk cId="2140102614" sldId="399"/>
            <ac:spMk id="7" creationId="{206CB1AE-FD56-87EC-46EB-CAAC7950F33B}"/>
          </ac:spMkLst>
        </pc:spChg>
        <pc:picChg chg="mod">
          <ac:chgData name="Orlando Correia" userId="f1b01374-e93f-4a95-a80c-d3c8a1cacfea" providerId="ADAL" clId="{6DF51603-D951-4BFD-BB63-98AB9FC1F51E}" dt="2026-01-02T15:03:43.776" v="5155" actId="1076"/>
          <ac:picMkLst>
            <pc:docMk/>
            <pc:sldMk cId="2140102614" sldId="399"/>
            <ac:picMk id="4098" creationId="{5D2AC6AF-859A-E53E-39DF-EF40B6E88E55}"/>
          </ac:picMkLst>
        </pc:picChg>
      </pc:sldChg>
      <pc:sldChg chg="modSp mod ord">
        <pc:chgData name="Orlando Correia" userId="f1b01374-e93f-4a95-a80c-d3c8a1cacfea" providerId="ADAL" clId="{6DF51603-D951-4BFD-BB63-98AB9FC1F51E}" dt="2026-01-06T10:14:40.683" v="13184" actId="790"/>
        <pc:sldMkLst>
          <pc:docMk/>
          <pc:sldMk cId="3946556741" sldId="401"/>
        </pc:sldMkLst>
        <pc:spChg chg="mod">
          <ac:chgData name="Orlando Correia" userId="f1b01374-e93f-4a95-a80c-d3c8a1cacfea" providerId="ADAL" clId="{6DF51603-D951-4BFD-BB63-98AB9FC1F51E}" dt="2026-01-06T10:14:40.683" v="13184" actId="790"/>
          <ac:spMkLst>
            <pc:docMk/>
            <pc:sldMk cId="3946556741" sldId="401"/>
            <ac:spMk id="2" creationId="{7611082A-1CB1-1E6F-D604-8A6F029B67A8}"/>
          </ac:spMkLst>
        </pc:spChg>
        <pc:spChg chg="mod">
          <ac:chgData name="Orlando Correia" userId="f1b01374-e93f-4a95-a80c-d3c8a1cacfea" providerId="ADAL" clId="{6DF51603-D951-4BFD-BB63-98AB9FC1F51E}" dt="2026-01-06T10:14:40.683" v="13184" actId="790"/>
          <ac:spMkLst>
            <pc:docMk/>
            <pc:sldMk cId="3946556741" sldId="401"/>
            <ac:spMk id="3" creationId="{4B4A6DE0-9A17-E9AC-316A-973A0A239D36}"/>
          </ac:spMkLst>
        </pc:spChg>
        <pc:spChg chg="mod">
          <ac:chgData name="Orlando Correia" userId="f1b01374-e93f-4a95-a80c-d3c8a1cacfea" providerId="ADAL" clId="{6DF51603-D951-4BFD-BB63-98AB9FC1F51E}" dt="2026-01-06T10:14:40.683" v="13184" actId="790"/>
          <ac:spMkLst>
            <pc:docMk/>
            <pc:sldMk cId="3946556741" sldId="401"/>
            <ac:spMk id="6" creationId="{AC0A602C-3F64-0A1B-7E09-E383D2C099AB}"/>
          </ac:spMkLst>
        </pc:spChg>
        <pc:spChg chg="mod">
          <ac:chgData name="Orlando Correia" userId="f1b01374-e93f-4a95-a80c-d3c8a1cacfea" providerId="ADAL" clId="{6DF51603-D951-4BFD-BB63-98AB9FC1F51E}" dt="2026-01-06T10:14:40.683" v="13184" actId="790"/>
          <ac:spMkLst>
            <pc:docMk/>
            <pc:sldMk cId="3946556741" sldId="401"/>
            <ac:spMk id="7" creationId="{7FB29DA7-9308-2BC5-46DF-6C391EAA730D}"/>
          </ac:spMkLst>
        </pc:spChg>
        <pc:spChg chg="mod">
          <ac:chgData name="Orlando Correia" userId="f1b01374-e93f-4a95-a80c-d3c8a1cacfea" providerId="ADAL" clId="{6DF51603-D951-4BFD-BB63-98AB9FC1F51E}" dt="2026-01-06T10:14:40.683" v="13184" actId="790"/>
          <ac:spMkLst>
            <pc:docMk/>
            <pc:sldMk cId="3946556741" sldId="401"/>
            <ac:spMk id="8" creationId="{56353C1E-7843-5006-2A49-7EC815005B5C}"/>
          </ac:spMkLst>
        </pc:spChg>
        <pc:spChg chg="mod">
          <ac:chgData name="Orlando Correia" userId="f1b01374-e93f-4a95-a80c-d3c8a1cacfea" providerId="ADAL" clId="{6DF51603-D951-4BFD-BB63-98AB9FC1F51E}" dt="2026-01-06T10:14:40.683" v="13184" actId="790"/>
          <ac:spMkLst>
            <pc:docMk/>
            <pc:sldMk cId="3946556741" sldId="401"/>
            <ac:spMk id="9" creationId="{47EB581F-14C2-BE47-35AF-D59777E0B2AD}"/>
          </ac:spMkLst>
        </pc:spChg>
        <pc:spChg chg="mod">
          <ac:chgData name="Orlando Correia" userId="f1b01374-e93f-4a95-a80c-d3c8a1cacfea" providerId="ADAL" clId="{6DF51603-D951-4BFD-BB63-98AB9FC1F51E}" dt="2026-01-06T10:14:40.683" v="13184" actId="790"/>
          <ac:spMkLst>
            <pc:docMk/>
            <pc:sldMk cId="3946556741" sldId="401"/>
            <ac:spMk id="10" creationId="{DA82EF26-74AA-8D0F-89CC-C077785E1D4C}"/>
          </ac:spMkLst>
        </pc:spChg>
        <pc:spChg chg="mod">
          <ac:chgData name="Orlando Correia" userId="f1b01374-e93f-4a95-a80c-d3c8a1cacfea" providerId="ADAL" clId="{6DF51603-D951-4BFD-BB63-98AB9FC1F51E}" dt="2026-01-06T10:14:40.683" v="13184" actId="790"/>
          <ac:spMkLst>
            <pc:docMk/>
            <pc:sldMk cId="3946556741" sldId="401"/>
            <ac:spMk id="11" creationId="{2566E9F5-DA45-9D4E-22BC-07372EF13B1E}"/>
          </ac:spMkLst>
        </pc:spChg>
        <pc:spChg chg="mod">
          <ac:chgData name="Orlando Correia" userId="f1b01374-e93f-4a95-a80c-d3c8a1cacfea" providerId="ADAL" clId="{6DF51603-D951-4BFD-BB63-98AB9FC1F51E}" dt="2026-01-06T10:14:40.683" v="13184" actId="790"/>
          <ac:spMkLst>
            <pc:docMk/>
            <pc:sldMk cId="3946556741" sldId="401"/>
            <ac:spMk id="12" creationId="{FFD7AAC0-17D8-6572-CB17-C68E309162BB}"/>
          </ac:spMkLst>
        </pc:spChg>
        <pc:spChg chg="mod">
          <ac:chgData name="Orlando Correia" userId="f1b01374-e93f-4a95-a80c-d3c8a1cacfea" providerId="ADAL" clId="{6DF51603-D951-4BFD-BB63-98AB9FC1F51E}" dt="2026-01-06T10:14:40.683" v="13184" actId="790"/>
          <ac:spMkLst>
            <pc:docMk/>
            <pc:sldMk cId="3946556741" sldId="401"/>
            <ac:spMk id="13" creationId="{9C883D76-05DC-B328-EA71-FF248EBCA26C}"/>
          </ac:spMkLst>
        </pc:spChg>
      </pc:sldChg>
      <pc:sldChg chg="modSp mod modAnim">
        <pc:chgData name="Orlando Correia" userId="f1b01374-e93f-4a95-a80c-d3c8a1cacfea" providerId="ADAL" clId="{6DF51603-D951-4BFD-BB63-98AB9FC1F51E}" dt="2026-01-06T12:09:01.389" v="13304"/>
        <pc:sldMkLst>
          <pc:docMk/>
          <pc:sldMk cId="3035103142" sldId="404"/>
        </pc:sldMkLst>
        <pc:spChg chg="mod">
          <ac:chgData name="Orlando Correia" userId="f1b01374-e93f-4a95-a80c-d3c8a1cacfea" providerId="ADAL" clId="{6DF51603-D951-4BFD-BB63-98AB9FC1F51E}" dt="2026-01-06T10:14:40.683" v="13184" actId="790"/>
          <ac:spMkLst>
            <pc:docMk/>
            <pc:sldMk cId="3035103142" sldId="404"/>
            <ac:spMk id="2" creationId="{C20018A4-D517-418C-16A3-E05F89B565B8}"/>
          </ac:spMkLst>
        </pc:spChg>
        <pc:spChg chg="mod">
          <ac:chgData name="Orlando Correia" userId="f1b01374-e93f-4a95-a80c-d3c8a1cacfea" providerId="ADAL" clId="{6DF51603-D951-4BFD-BB63-98AB9FC1F51E}" dt="2026-01-06T10:14:40.683" v="13184" actId="790"/>
          <ac:spMkLst>
            <pc:docMk/>
            <pc:sldMk cId="3035103142" sldId="404"/>
            <ac:spMk id="3" creationId="{6B232A44-D5E7-3B6C-0891-40E560879629}"/>
          </ac:spMkLst>
        </pc:spChg>
        <pc:spChg chg="mod">
          <ac:chgData name="Orlando Correia" userId="f1b01374-e93f-4a95-a80c-d3c8a1cacfea" providerId="ADAL" clId="{6DF51603-D951-4BFD-BB63-98AB9FC1F51E}" dt="2026-01-06T12:08:46.568" v="13301" actId="14100"/>
          <ac:spMkLst>
            <pc:docMk/>
            <pc:sldMk cId="3035103142" sldId="404"/>
            <ac:spMk id="4" creationId="{3F2DBA36-7570-E1BC-8961-A62FD851BE39}"/>
          </ac:spMkLst>
        </pc:spChg>
        <pc:spChg chg="mod">
          <ac:chgData name="Orlando Correia" userId="f1b01374-e93f-4a95-a80c-d3c8a1cacfea" providerId="ADAL" clId="{6DF51603-D951-4BFD-BB63-98AB9FC1F51E}" dt="2026-01-06T10:14:40.683" v="13184" actId="790"/>
          <ac:spMkLst>
            <pc:docMk/>
            <pc:sldMk cId="3035103142" sldId="404"/>
            <ac:spMk id="8" creationId="{48AFA3A5-3E64-AAB2-B3C2-9E83DAA81305}"/>
          </ac:spMkLst>
        </pc:spChg>
        <pc:picChg chg="mod">
          <ac:chgData name="Orlando Correia" userId="f1b01374-e93f-4a95-a80c-d3c8a1cacfea" providerId="ADAL" clId="{6DF51603-D951-4BFD-BB63-98AB9FC1F51E}" dt="2026-01-02T15:14:45.186" v="5760" actId="14826"/>
          <ac:picMkLst>
            <pc:docMk/>
            <pc:sldMk cId="3035103142" sldId="404"/>
            <ac:picMk id="7" creationId="{B89E7344-0441-C4F6-B3E1-2473952F913E}"/>
          </ac:picMkLst>
        </pc:picChg>
      </pc:sldChg>
      <pc:sldChg chg="modSp mod modAnim">
        <pc:chgData name="Orlando Correia" userId="f1b01374-e93f-4a95-a80c-d3c8a1cacfea" providerId="ADAL" clId="{6DF51603-D951-4BFD-BB63-98AB9FC1F51E}" dt="2026-01-06T12:15:20.725" v="13355"/>
        <pc:sldMkLst>
          <pc:docMk/>
          <pc:sldMk cId="2144952371" sldId="405"/>
        </pc:sldMkLst>
        <pc:spChg chg="mod">
          <ac:chgData name="Orlando Correia" userId="f1b01374-e93f-4a95-a80c-d3c8a1cacfea" providerId="ADAL" clId="{6DF51603-D951-4BFD-BB63-98AB9FC1F51E}" dt="2026-01-06T10:14:40.683" v="13184" actId="790"/>
          <ac:spMkLst>
            <pc:docMk/>
            <pc:sldMk cId="2144952371" sldId="405"/>
            <ac:spMk id="2" creationId="{18626D68-534A-0589-E726-0EB26812841F}"/>
          </ac:spMkLst>
        </pc:spChg>
        <pc:spChg chg="mod">
          <ac:chgData name="Orlando Correia" userId="f1b01374-e93f-4a95-a80c-d3c8a1cacfea" providerId="ADAL" clId="{6DF51603-D951-4BFD-BB63-98AB9FC1F51E}" dt="2026-01-06T10:14:40.683" v="13184" actId="790"/>
          <ac:spMkLst>
            <pc:docMk/>
            <pc:sldMk cId="2144952371" sldId="405"/>
            <ac:spMk id="4" creationId="{739A8428-71F7-72D3-A266-ED811B348E46}"/>
          </ac:spMkLst>
        </pc:spChg>
        <pc:spChg chg="mod">
          <ac:chgData name="Orlando Correia" userId="f1b01374-e93f-4a95-a80c-d3c8a1cacfea" providerId="ADAL" clId="{6DF51603-D951-4BFD-BB63-98AB9FC1F51E}" dt="2026-01-06T10:14:40.683" v="13184" actId="790"/>
          <ac:spMkLst>
            <pc:docMk/>
            <pc:sldMk cId="2144952371" sldId="405"/>
            <ac:spMk id="6" creationId="{1C716555-8390-34CE-AA35-BDBD904E874E}"/>
          </ac:spMkLst>
        </pc:spChg>
        <pc:spChg chg="mod">
          <ac:chgData name="Orlando Correia" userId="f1b01374-e93f-4a95-a80c-d3c8a1cacfea" providerId="ADAL" clId="{6DF51603-D951-4BFD-BB63-98AB9FC1F51E}" dt="2026-01-06T10:14:40.683" v="13184" actId="790"/>
          <ac:spMkLst>
            <pc:docMk/>
            <pc:sldMk cId="2144952371" sldId="405"/>
            <ac:spMk id="7" creationId="{A8862011-19BB-D349-C95F-9437BBDFCD9F}"/>
          </ac:spMkLst>
        </pc:spChg>
        <pc:picChg chg="mod">
          <ac:chgData name="Orlando Correia" userId="f1b01374-e93f-4a95-a80c-d3c8a1cacfea" providerId="ADAL" clId="{6DF51603-D951-4BFD-BB63-98AB9FC1F51E}" dt="2026-01-02T15:53:17.478" v="9106" actId="14826"/>
          <ac:picMkLst>
            <pc:docMk/>
            <pc:sldMk cId="2144952371" sldId="405"/>
            <ac:picMk id="8" creationId="{38C687DD-4435-5198-CE05-5EE1F1491E3A}"/>
          </ac:picMkLst>
        </pc:picChg>
      </pc:sldChg>
      <pc:sldChg chg="modSp del mod modAnim">
        <pc:chgData name="Orlando Correia" userId="f1b01374-e93f-4a95-a80c-d3c8a1cacfea" providerId="ADAL" clId="{6DF51603-D951-4BFD-BB63-98AB9FC1F51E}" dt="2026-01-06T18:15:30.241" v="14395" actId="47"/>
        <pc:sldMkLst>
          <pc:docMk/>
          <pc:sldMk cId="2364416165" sldId="406"/>
        </pc:sldMkLst>
        <pc:spChg chg="mod">
          <ac:chgData name="Orlando Correia" userId="f1b01374-e93f-4a95-a80c-d3c8a1cacfea" providerId="ADAL" clId="{6DF51603-D951-4BFD-BB63-98AB9FC1F51E}" dt="2026-01-06T12:48:51.366" v="13414" actId="20577"/>
          <ac:spMkLst>
            <pc:docMk/>
            <pc:sldMk cId="2364416165" sldId="406"/>
            <ac:spMk id="4" creationId="{974CE7A3-159C-D6D9-DE14-A10F73078248}"/>
          </ac:spMkLst>
        </pc:spChg>
        <pc:spChg chg="mod">
          <ac:chgData name="Orlando Correia" userId="f1b01374-e93f-4a95-a80c-d3c8a1cacfea" providerId="ADAL" clId="{6DF51603-D951-4BFD-BB63-98AB9FC1F51E}" dt="2026-01-06T12:49:09.350" v="13417" actId="1076"/>
          <ac:spMkLst>
            <pc:docMk/>
            <pc:sldMk cId="2364416165" sldId="406"/>
            <ac:spMk id="6" creationId="{A1898D4F-ECA6-900E-B17C-8F39A3C19C41}"/>
          </ac:spMkLst>
        </pc:spChg>
        <pc:spChg chg="mod">
          <ac:chgData name="Orlando Correia" userId="f1b01374-e93f-4a95-a80c-d3c8a1cacfea" providerId="ADAL" clId="{6DF51603-D951-4BFD-BB63-98AB9FC1F51E}" dt="2026-01-06T10:14:40.683" v="13184" actId="790"/>
          <ac:spMkLst>
            <pc:docMk/>
            <pc:sldMk cId="2364416165" sldId="406"/>
            <ac:spMk id="7" creationId="{C4CFEEDC-E19F-8516-485A-A39CBA212CF1}"/>
          </ac:spMkLst>
        </pc:spChg>
      </pc:sldChg>
      <pc:sldChg chg="addSp delSp modSp mod delAnim modAnim">
        <pc:chgData name="Orlando Correia" userId="f1b01374-e93f-4a95-a80c-d3c8a1cacfea" providerId="ADAL" clId="{6DF51603-D951-4BFD-BB63-98AB9FC1F51E}" dt="2026-01-06T16:51:00.925" v="13594" actId="20577"/>
        <pc:sldMkLst>
          <pc:docMk/>
          <pc:sldMk cId="674271517" sldId="408"/>
        </pc:sldMkLst>
        <pc:spChg chg="mod">
          <ac:chgData name="Orlando Correia" userId="f1b01374-e93f-4a95-a80c-d3c8a1cacfea" providerId="ADAL" clId="{6DF51603-D951-4BFD-BB63-98AB9FC1F51E}" dt="2026-01-06T10:14:40.683" v="13184" actId="790"/>
          <ac:spMkLst>
            <pc:docMk/>
            <pc:sldMk cId="674271517" sldId="408"/>
            <ac:spMk id="3" creationId="{772F9096-0BAA-2151-BC01-A0AD6DDFC15D}"/>
          </ac:spMkLst>
        </pc:spChg>
        <pc:spChg chg="mod">
          <ac:chgData name="Orlando Correia" userId="f1b01374-e93f-4a95-a80c-d3c8a1cacfea" providerId="ADAL" clId="{6DF51603-D951-4BFD-BB63-98AB9FC1F51E}" dt="2026-01-06T10:14:40.683" v="13184" actId="790"/>
          <ac:spMkLst>
            <pc:docMk/>
            <pc:sldMk cId="674271517" sldId="408"/>
            <ac:spMk id="4" creationId="{F073BC1C-80B4-A13D-8541-694CE6D60063}"/>
          </ac:spMkLst>
        </pc:spChg>
        <pc:spChg chg="add mod">
          <ac:chgData name="Orlando Correia" userId="f1b01374-e93f-4a95-a80c-d3c8a1cacfea" providerId="ADAL" clId="{6DF51603-D951-4BFD-BB63-98AB9FC1F51E}" dt="2026-01-06T10:14:40.683" v="13184" actId="790"/>
          <ac:spMkLst>
            <pc:docMk/>
            <pc:sldMk cId="674271517" sldId="408"/>
            <ac:spMk id="5" creationId="{1813F515-4466-A87A-6238-AD81E9C253FD}"/>
          </ac:spMkLst>
        </pc:spChg>
        <pc:spChg chg="mod">
          <ac:chgData name="Orlando Correia" userId="f1b01374-e93f-4a95-a80c-d3c8a1cacfea" providerId="ADAL" clId="{6DF51603-D951-4BFD-BB63-98AB9FC1F51E}" dt="2026-01-02T16:38:12.030" v="12060" actId="790"/>
          <ac:spMkLst>
            <pc:docMk/>
            <pc:sldMk cId="674271517" sldId="408"/>
            <ac:spMk id="6" creationId="{BFA0A6FB-C4C9-BF7A-A5AB-FEB47409D503}"/>
          </ac:spMkLst>
        </pc:spChg>
        <pc:spChg chg="mod">
          <ac:chgData name="Orlando Correia" userId="f1b01374-e93f-4a95-a80c-d3c8a1cacfea" providerId="ADAL" clId="{6DF51603-D951-4BFD-BB63-98AB9FC1F51E}" dt="2026-01-06T10:14:40.683" v="13184" actId="790"/>
          <ac:spMkLst>
            <pc:docMk/>
            <pc:sldMk cId="674271517" sldId="408"/>
            <ac:spMk id="9" creationId="{916469A5-03E9-6407-C1E5-87F6C2A2336E}"/>
          </ac:spMkLst>
        </pc:spChg>
        <pc:spChg chg="mod">
          <ac:chgData name="Orlando Correia" userId="f1b01374-e93f-4a95-a80c-d3c8a1cacfea" providerId="ADAL" clId="{6DF51603-D951-4BFD-BB63-98AB9FC1F51E}" dt="2026-01-06T10:14:40.683" v="13184" actId="790"/>
          <ac:spMkLst>
            <pc:docMk/>
            <pc:sldMk cId="674271517" sldId="408"/>
            <ac:spMk id="14" creationId="{43A12B36-C360-F401-15F5-B9123F09CC02}"/>
          </ac:spMkLst>
        </pc:spChg>
        <pc:spChg chg="mod">
          <ac:chgData name="Orlando Correia" userId="f1b01374-e93f-4a95-a80c-d3c8a1cacfea" providerId="ADAL" clId="{6DF51603-D951-4BFD-BB63-98AB9FC1F51E}" dt="2026-01-06T10:14:40.683" v="13184" actId="790"/>
          <ac:spMkLst>
            <pc:docMk/>
            <pc:sldMk cId="674271517" sldId="408"/>
            <ac:spMk id="15" creationId="{E1EE344E-2F6E-5B21-DC56-94E3D8BC28CD}"/>
          </ac:spMkLst>
        </pc:spChg>
        <pc:spChg chg="mod">
          <ac:chgData name="Orlando Correia" userId="f1b01374-e93f-4a95-a80c-d3c8a1cacfea" providerId="ADAL" clId="{6DF51603-D951-4BFD-BB63-98AB9FC1F51E}" dt="2026-01-02T16:38:12.030" v="12060" actId="790"/>
          <ac:spMkLst>
            <pc:docMk/>
            <pc:sldMk cId="674271517" sldId="408"/>
            <ac:spMk id="19" creationId="{3030FCCE-9775-0D0C-563B-0BEE6B171C2A}"/>
          </ac:spMkLst>
        </pc:spChg>
        <pc:spChg chg="mod">
          <ac:chgData name="Orlando Correia" userId="f1b01374-e93f-4a95-a80c-d3c8a1cacfea" providerId="ADAL" clId="{6DF51603-D951-4BFD-BB63-98AB9FC1F51E}" dt="2026-01-06T10:14:40.683" v="13184" actId="790"/>
          <ac:spMkLst>
            <pc:docMk/>
            <pc:sldMk cId="674271517" sldId="408"/>
            <ac:spMk id="20" creationId="{49E1BE8F-7778-3763-58C7-4A602D5FB0EE}"/>
          </ac:spMkLst>
        </pc:spChg>
        <pc:spChg chg="mod">
          <ac:chgData name="Orlando Correia" userId="f1b01374-e93f-4a95-a80c-d3c8a1cacfea" providerId="ADAL" clId="{6DF51603-D951-4BFD-BB63-98AB9FC1F51E}" dt="2026-01-06T10:14:40.683" v="13184" actId="790"/>
          <ac:spMkLst>
            <pc:docMk/>
            <pc:sldMk cId="674271517" sldId="408"/>
            <ac:spMk id="21" creationId="{1906AD33-1FB8-0D34-B7E2-E096808073D8}"/>
          </ac:spMkLst>
        </pc:spChg>
        <pc:spChg chg="mod">
          <ac:chgData name="Orlando Correia" userId="f1b01374-e93f-4a95-a80c-d3c8a1cacfea" providerId="ADAL" clId="{6DF51603-D951-4BFD-BB63-98AB9FC1F51E}" dt="2026-01-06T16:51:00.925" v="13594" actId="20577"/>
          <ac:spMkLst>
            <pc:docMk/>
            <pc:sldMk cId="674271517" sldId="408"/>
            <ac:spMk id="28" creationId="{65A7BD48-B732-7E2C-6349-42E9806F0563}"/>
          </ac:spMkLst>
        </pc:spChg>
        <pc:spChg chg="mod">
          <ac:chgData name="Orlando Correia" userId="f1b01374-e93f-4a95-a80c-d3c8a1cacfea" providerId="ADAL" clId="{6DF51603-D951-4BFD-BB63-98AB9FC1F51E}" dt="2026-01-06T10:14:40.683" v="13184" actId="790"/>
          <ac:spMkLst>
            <pc:docMk/>
            <pc:sldMk cId="674271517" sldId="408"/>
            <ac:spMk id="33" creationId="{0D9C4CEA-CB3C-48D1-87BB-8652B66CEF72}"/>
          </ac:spMkLst>
        </pc:spChg>
        <pc:grpChg chg="mod">
          <ac:chgData name="Orlando Correia" userId="f1b01374-e93f-4a95-a80c-d3c8a1cacfea" providerId="ADAL" clId="{6DF51603-D951-4BFD-BB63-98AB9FC1F51E}" dt="2026-01-02T16:13:14.158" v="10736" actId="1037"/>
          <ac:grpSpMkLst>
            <pc:docMk/>
            <pc:sldMk cId="674271517" sldId="408"/>
            <ac:grpSpMk id="2" creationId="{847E53DE-1DD3-ED78-5110-4C27E12CDD4F}"/>
          </ac:grpSpMkLst>
        </pc:grpChg>
        <pc:grpChg chg="add mod">
          <ac:chgData name="Orlando Correia" userId="f1b01374-e93f-4a95-a80c-d3c8a1cacfea" providerId="ADAL" clId="{6DF51603-D951-4BFD-BB63-98AB9FC1F51E}" dt="2026-01-02T16:14:34.173" v="10884" actId="1036"/>
          <ac:grpSpMkLst>
            <pc:docMk/>
            <pc:sldMk cId="674271517" sldId="408"/>
            <ac:grpSpMk id="7" creationId="{20F9D055-5A13-3EE5-7B42-633548917879}"/>
          </ac:grpSpMkLst>
        </pc:grpChg>
        <pc:grpChg chg="mod">
          <ac:chgData name="Orlando Correia" userId="f1b01374-e93f-4a95-a80c-d3c8a1cacfea" providerId="ADAL" clId="{6DF51603-D951-4BFD-BB63-98AB9FC1F51E}" dt="2026-01-02T16:13:14.158" v="10736" actId="1037"/>
          <ac:grpSpMkLst>
            <pc:docMk/>
            <pc:sldMk cId="674271517" sldId="408"/>
            <ac:grpSpMk id="8" creationId="{54A7930A-802F-8746-11FB-2C71E1DB06E7}"/>
          </ac:grpSpMkLst>
        </pc:grpChg>
        <pc:grpChg chg="mod">
          <ac:chgData name="Orlando Correia" userId="f1b01374-e93f-4a95-a80c-d3c8a1cacfea" providerId="ADAL" clId="{6DF51603-D951-4BFD-BB63-98AB9FC1F51E}" dt="2026-01-02T16:13:14.158" v="10736" actId="1037"/>
          <ac:grpSpMkLst>
            <pc:docMk/>
            <pc:sldMk cId="674271517" sldId="408"/>
            <ac:grpSpMk id="13" creationId="{C03B5456-045E-4AED-C5A9-58D40447691E}"/>
          </ac:grpSpMkLst>
        </pc:grpChg>
        <pc:picChg chg="mod">
          <ac:chgData name="Orlando Correia" userId="f1b01374-e93f-4a95-a80c-d3c8a1cacfea" providerId="ADAL" clId="{6DF51603-D951-4BFD-BB63-98AB9FC1F51E}" dt="2026-01-02T16:13:23.435" v="10738" actId="14100"/>
          <ac:picMkLst>
            <pc:docMk/>
            <pc:sldMk cId="674271517" sldId="408"/>
            <ac:picMk id="1026" creationId="{D6B7A168-5EEC-0BA3-963E-8D423ADDD314}"/>
          </ac:picMkLst>
        </pc:picChg>
      </pc:sldChg>
      <pc:sldChg chg="modSp mod modAnim">
        <pc:chgData name="Orlando Correia" userId="f1b01374-e93f-4a95-a80c-d3c8a1cacfea" providerId="ADAL" clId="{6DF51603-D951-4BFD-BB63-98AB9FC1F51E}" dt="2026-01-06T16:51:45.134" v="13602" actId="20577"/>
        <pc:sldMkLst>
          <pc:docMk/>
          <pc:sldMk cId="529528698" sldId="409"/>
        </pc:sldMkLst>
        <pc:spChg chg="mod">
          <ac:chgData name="Orlando Correia" userId="f1b01374-e93f-4a95-a80c-d3c8a1cacfea" providerId="ADAL" clId="{6DF51603-D951-4BFD-BB63-98AB9FC1F51E}" dt="2026-01-06T10:14:40.683" v="13184" actId="790"/>
          <ac:spMkLst>
            <pc:docMk/>
            <pc:sldMk cId="529528698" sldId="409"/>
            <ac:spMk id="3" creationId="{824F4C87-2E41-BD0A-D7E5-2D31AC1B46D8}"/>
          </ac:spMkLst>
        </pc:spChg>
        <pc:spChg chg="mod">
          <ac:chgData name="Orlando Correia" userId="f1b01374-e93f-4a95-a80c-d3c8a1cacfea" providerId="ADAL" clId="{6DF51603-D951-4BFD-BB63-98AB9FC1F51E}" dt="2026-01-06T10:14:40.683" v="13184" actId="790"/>
          <ac:spMkLst>
            <pc:docMk/>
            <pc:sldMk cId="529528698" sldId="409"/>
            <ac:spMk id="4" creationId="{6662AF13-6F18-7C7A-7784-8A7B541274AE}"/>
          </ac:spMkLst>
        </pc:spChg>
        <pc:spChg chg="mod">
          <ac:chgData name="Orlando Correia" userId="f1b01374-e93f-4a95-a80c-d3c8a1cacfea" providerId="ADAL" clId="{6DF51603-D951-4BFD-BB63-98AB9FC1F51E}" dt="2026-01-06T10:14:40.683" v="13184" actId="790"/>
          <ac:spMkLst>
            <pc:docMk/>
            <pc:sldMk cId="529528698" sldId="409"/>
            <ac:spMk id="6" creationId="{B94CA55E-4401-63D7-C887-9EB88E598EE1}"/>
          </ac:spMkLst>
        </pc:spChg>
        <pc:spChg chg="mod">
          <ac:chgData name="Orlando Correia" userId="f1b01374-e93f-4a95-a80c-d3c8a1cacfea" providerId="ADAL" clId="{6DF51603-D951-4BFD-BB63-98AB9FC1F51E}" dt="2026-01-02T16:38:12.030" v="12060" actId="790"/>
          <ac:spMkLst>
            <pc:docMk/>
            <pc:sldMk cId="529528698" sldId="409"/>
            <ac:spMk id="9" creationId="{C3856915-4F87-1C78-C2E4-2187812A039D}"/>
          </ac:spMkLst>
        </pc:spChg>
        <pc:spChg chg="mod">
          <ac:chgData name="Orlando Correia" userId="f1b01374-e93f-4a95-a80c-d3c8a1cacfea" providerId="ADAL" clId="{6DF51603-D951-4BFD-BB63-98AB9FC1F51E}" dt="2026-01-06T10:14:40.683" v="13184" actId="790"/>
          <ac:spMkLst>
            <pc:docMk/>
            <pc:sldMk cId="529528698" sldId="409"/>
            <ac:spMk id="10" creationId="{FF6E675D-09E6-FD4E-EE73-4CE8C40342EA}"/>
          </ac:spMkLst>
        </pc:spChg>
        <pc:spChg chg="mod">
          <ac:chgData name="Orlando Correia" userId="f1b01374-e93f-4a95-a80c-d3c8a1cacfea" providerId="ADAL" clId="{6DF51603-D951-4BFD-BB63-98AB9FC1F51E}" dt="2026-01-06T10:14:40.683" v="13184" actId="790"/>
          <ac:spMkLst>
            <pc:docMk/>
            <pc:sldMk cId="529528698" sldId="409"/>
            <ac:spMk id="12" creationId="{0FF97607-894E-B920-D463-8BDDBAFA1D5B}"/>
          </ac:spMkLst>
        </pc:spChg>
        <pc:spChg chg="mod">
          <ac:chgData name="Orlando Correia" userId="f1b01374-e93f-4a95-a80c-d3c8a1cacfea" providerId="ADAL" clId="{6DF51603-D951-4BFD-BB63-98AB9FC1F51E}" dt="2026-01-06T10:14:40.683" v="13184" actId="790"/>
          <ac:spMkLst>
            <pc:docMk/>
            <pc:sldMk cId="529528698" sldId="409"/>
            <ac:spMk id="14" creationId="{B4D826E2-075F-672A-D415-9621299BFB53}"/>
          </ac:spMkLst>
        </pc:spChg>
        <pc:spChg chg="mod">
          <ac:chgData name="Orlando Correia" userId="f1b01374-e93f-4a95-a80c-d3c8a1cacfea" providerId="ADAL" clId="{6DF51603-D951-4BFD-BB63-98AB9FC1F51E}" dt="2026-01-06T10:14:40.683" v="13184" actId="790"/>
          <ac:spMkLst>
            <pc:docMk/>
            <pc:sldMk cId="529528698" sldId="409"/>
            <ac:spMk id="19" creationId="{EED526BE-9CD4-D9DF-D112-BC7164D46C2E}"/>
          </ac:spMkLst>
        </pc:spChg>
        <pc:spChg chg="mod">
          <ac:chgData name="Orlando Correia" userId="f1b01374-e93f-4a95-a80c-d3c8a1cacfea" providerId="ADAL" clId="{6DF51603-D951-4BFD-BB63-98AB9FC1F51E}" dt="2026-01-06T10:14:40.683" v="13184" actId="790"/>
          <ac:spMkLst>
            <pc:docMk/>
            <pc:sldMk cId="529528698" sldId="409"/>
            <ac:spMk id="20" creationId="{2D163784-DF7B-9BE7-1CC3-A527F0B09A8A}"/>
          </ac:spMkLst>
        </pc:spChg>
        <pc:spChg chg="mod">
          <ac:chgData name="Orlando Correia" userId="f1b01374-e93f-4a95-a80c-d3c8a1cacfea" providerId="ADAL" clId="{6DF51603-D951-4BFD-BB63-98AB9FC1F51E}" dt="2026-01-06T16:51:45.134" v="13602" actId="20577"/>
          <ac:spMkLst>
            <pc:docMk/>
            <pc:sldMk cId="529528698" sldId="409"/>
            <ac:spMk id="21" creationId="{E0FC65E6-C3E9-20DB-4FCF-F7F60970B7FB}"/>
          </ac:spMkLst>
        </pc:spChg>
        <pc:spChg chg="mod">
          <ac:chgData name="Orlando Correia" userId="f1b01374-e93f-4a95-a80c-d3c8a1cacfea" providerId="ADAL" clId="{6DF51603-D951-4BFD-BB63-98AB9FC1F51E}" dt="2026-01-06T10:14:40.683" v="13184" actId="790"/>
          <ac:spMkLst>
            <pc:docMk/>
            <pc:sldMk cId="529528698" sldId="409"/>
            <ac:spMk id="28" creationId="{A107673E-3565-D587-12C8-C0F595B37238}"/>
          </ac:spMkLst>
        </pc:spChg>
        <pc:spChg chg="mod">
          <ac:chgData name="Orlando Correia" userId="f1b01374-e93f-4a95-a80c-d3c8a1cacfea" providerId="ADAL" clId="{6DF51603-D951-4BFD-BB63-98AB9FC1F51E}" dt="2026-01-06T10:14:40.683" v="13184" actId="790"/>
          <ac:spMkLst>
            <pc:docMk/>
            <pc:sldMk cId="529528698" sldId="409"/>
            <ac:spMk id="33" creationId="{F3626235-FC59-2150-8804-08A31B1A5988}"/>
          </ac:spMkLst>
        </pc:spChg>
        <pc:grpChg chg="mod">
          <ac:chgData name="Orlando Correia" userId="f1b01374-e93f-4a95-a80c-d3c8a1cacfea" providerId="ADAL" clId="{6DF51603-D951-4BFD-BB63-98AB9FC1F51E}" dt="2026-01-02T16:35:44.432" v="11949" actId="1035"/>
          <ac:grpSpMkLst>
            <pc:docMk/>
            <pc:sldMk cId="529528698" sldId="409"/>
            <ac:grpSpMk id="2" creationId="{D68B3F82-535A-407F-AF16-3ABC8DC00FC8}"/>
          </ac:grpSpMkLst>
        </pc:grpChg>
        <pc:grpChg chg="mod">
          <ac:chgData name="Orlando Correia" userId="f1b01374-e93f-4a95-a80c-d3c8a1cacfea" providerId="ADAL" clId="{6DF51603-D951-4BFD-BB63-98AB9FC1F51E}" dt="2026-01-02T16:35:48.989" v="11958" actId="1035"/>
          <ac:grpSpMkLst>
            <pc:docMk/>
            <pc:sldMk cId="529528698" sldId="409"/>
            <ac:grpSpMk id="8" creationId="{3D081D15-7DC6-12B5-7253-E02CA03644B7}"/>
          </ac:grpSpMkLst>
        </pc:grpChg>
        <pc:grpChg chg="mod">
          <ac:chgData name="Orlando Correia" userId="f1b01374-e93f-4a95-a80c-d3c8a1cacfea" providerId="ADAL" clId="{6DF51603-D951-4BFD-BB63-98AB9FC1F51E}" dt="2026-01-02T16:35:58.762" v="11978" actId="1036"/>
          <ac:grpSpMkLst>
            <pc:docMk/>
            <pc:sldMk cId="529528698" sldId="409"/>
            <ac:grpSpMk id="11" creationId="{E23B50D2-C860-CE9C-C95E-26573CF799EA}"/>
          </ac:grpSpMkLst>
        </pc:grpChg>
        <pc:grpChg chg="mod">
          <ac:chgData name="Orlando Correia" userId="f1b01374-e93f-4a95-a80c-d3c8a1cacfea" providerId="ADAL" clId="{6DF51603-D951-4BFD-BB63-98AB9FC1F51E}" dt="2026-01-02T16:35:40.532" v="11944" actId="1035"/>
          <ac:grpSpMkLst>
            <pc:docMk/>
            <pc:sldMk cId="529528698" sldId="409"/>
            <ac:grpSpMk id="13" creationId="{8C594FF4-966D-F096-3BA3-063091BBA528}"/>
          </ac:grpSpMkLst>
        </pc:grpChg>
      </pc:sldChg>
      <pc:sldChg chg="modSp del mod">
        <pc:chgData name="Orlando Correia" userId="f1b01374-e93f-4a95-a80c-d3c8a1cacfea" providerId="ADAL" clId="{6DF51603-D951-4BFD-BB63-98AB9FC1F51E}" dt="2026-01-06T16:52:11.732" v="13603" actId="47"/>
        <pc:sldMkLst>
          <pc:docMk/>
          <pc:sldMk cId="433453823" sldId="410"/>
        </pc:sldMkLst>
        <pc:spChg chg="mod">
          <ac:chgData name="Orlando Correia" userId="f1b01374-e93f-4a95-a80c-d3c8a1cacfea" providerId="ADAL" clId="{6DF51603-D951-4BFD-BB63-98AB9FC1F51E}" dt="2026-01-06T10:14:40.683" v="13184" actId="790"/>
          <ac:spMkLst>
            <pc:docMk/>
            <pc:sldMk cId="433453823" sldId="410"/>
            <ac:spMk id="3" creationId="{7A9D0A43-6D23-1CFA-A341-101C8A9EC9BF}"/>
          </ac:spMkLst>
        </pc:spChg>
        <pc:spChg chg="mod">
          <ac:chgData name="Orlando Correia" userId="f1b01374-e93f-4a95-a80c-d3c8a1cacfea" providerId="ADAL" clId="{6DF51603-D951-4BFD-BB63-98AB9FC1F51E}" dt="2026-01-06T10:14:40.683" v="13184" actId="790"/>
          <ac:spMkLst>
            <pc:docMk/>
            <pc:sldMk cId="433453823" sldId="410"/>
            <ac:spMk id="4" creationId="{B0C661B5-B981-7E1F-2EAC-B84BAB85AB6B}"/>
          </ac:spMkLst>
        </pc:spChg>
        <pc:spChg chg="mod">
          <ac:chgData name="Orlando Correia" userId="f1b01374-e93f-4a95-a80c-d3c8a1cacfea" providerId="ADAL" clId="{6DF51603-D951-4BFD-BB63-98AB9FC1F51E}" dt="2026-01-06T10:14:40.683" v="13184" actId="790"/>
          <ac:spMkLst>
            <pc:docMk/>
            <pc:sldMk cId="433453823" sldId="410"/>
            <ac:spMk id="9" creationId="{1E952DB0-B810-3F5D-7057-C906719C0002}"/>
          </ac:spMkLst>
        </pc:spChg>
        <pc:spChg chg="mod">
          <ac:chgData name="Orlando Correia" userId="f1b01374-e93f-4a95-a80c-d3c8a1cacfea" providerId="ADAL" clId="{6DF51603-D951-4BFD-BB63-98AB9FC1F51E}" dt="2026-01-06T10:14:40.683" v="13184" actId="790"/>
          <ac:spMkLst>
            <pc:docMk/>
            <pc:sldMk cId="433453823" sldId="410"/>
            <ac:spMk id="10" creationId="{58D5343E-1A18-CAA2-86F6-9461CD3DA504}"/>
          </ac:spMkLst>
        </pc:spChg>
        <pc:spChg chg="mod">
          <ac:chgData name="Orlando Correia" userId="f1b01374-e93f-4a95-a80c-d3c8a1cacfea" providerId="ADAL" clId="{6DF51603-D951-4BFD-BB63-98AB9FC1F51E}" dt="2026-01-06T10:14:40.683" v="13184" actId="790"/>
          <ac:spMkLst>
            <pc:docMk/>
            <pc:sldMk cId="433453823" sldId="410"/>
            <ac:spMk id="12" creationId="{781BCE2E-4DFD-CE19-7B83-06149AE78D14}"/>
          </ac:spMkLst>
        </pc:spChg>
        <pc:spChg chg="mod">
          <ac:chgData name="Orlando Correia" userId="f1b01374-e93f-4a95-a80c-d3c8a1cacfea" providerId="ADAL" clId="{6DF51603-D951-4BFD-BB63-98AB9FC1F51E}" dt="2026-01-06T10:14:40.683" v="13184" actId="790"/>
          <ac:spMkLst>
            <pc:docMk/>
            <pc:sldMk cId="433453823" sldId="410"/>
            <ac:spMk id="14" creationId="{47DC61E7-B47B-88D6-2DDB-3BF3BBE7ED50}"/>
          </ac:spMkLst>
        </pc:spChg>
        <pc:spChg chg="mod">
          <ac:chgData name="Orlando Correia" userId="f1b01374-e93f-4a95-a80c-d3c8a1cacfea" providerId="ADAL" clId="{6DF51603-D951-4BFD-BB63-98AB9FC1F51E}" dt="2026-01-06T10:14:40.683" v="13184" actId="790"/>
          <ac:spMkLst>
            <pc:docMk/>
            <pc:sldMk cId="433453823" sldId="410"/>
            <ac:spMk id="19" creationId="{29E3A977-0E44-B2BC-80B1-EAE474A205BE}"/>
          </ac:spMkLst>
        </pc:spChg>
        <pc:spChg chg="mod">
          <ac:chgData name="Orlando Correia" userId="f1b01374-e93f-4a95-a80c-d3c8a1cacfea" providerId="ADAL" clId="{6DF51603-D951-4BFD-BB63-98AB9FC1F51E}" dt="2026-01-06T10:14:40.683" v="13184" actId="790"/>
          <ac:spMkLst>
            <pc:docMk/>
            <pc:sldMk cId="433453823" sldId="410"/>
            <ac:spMk id="21" creationId="{9D2725DC-E566-ED85-7913-001EDC823A78}"/>
          </ac:spMkLst>
        </pc:spChg>
        <pc:spChg chg="mod">
          <ac:chgData name="Orlando Correia" userId="f1b01374-e93f-4a95-a80c-d3c8a1cacfea" providerId="ADAL" clId="{6DF51603-D951-4BFD-BB63-98AB9FC1F51E}" dt="2026-01-06T10:14:40.683" v="13184" actId="790"/>
          <ac:spMkLst>
            <pc:docMk/>
            <pc:sldMk cId="433453823" sldId="410"/>
            <ac:spMk id="28" creationId="{F99FEB36-C51E-C68D-30CD-752D7BF42362}"/>
          </ac:spMkLst>
        </pc:spChg>
        <pc:spChg chg="mod">
          <ac:chgData name="Orlando Correia" userId="f1b01374-e93f-4a95-a80c-d3c8a1cacfea" providerId="ADAL" clId="{6DF51603-D951-4BFD-BB63-98AB9FC1F51E}" dt="2026-01-06T10:14:40.683" v="13184" actId="790"/>
          <ac:spMkLst>
            <pc:docMk/>
            <pc:sldMk cId="433453823" sldId="410"/>
            <ac:spMk id="33" creationId="{31A3CDF8-E389-89E9-E8E6-D405581935F9}"/>
          </ac:spMkLst>
        </pc:spChg>
      </pc:sldChg>
      <pc:sldChg chg="modSp del mod">
        <pc:chgData name="Orlando Correia" userId="f1b01374-e93f-4a95-a80c-d3c8a1cacfea" providerId="ADAL" clId="{6DF51603-D951-4BFD-BB63-98AB9FC1F51E}" dt="2026-01-06T16:52:14.571" v="13604" actId="47"/>
        <pc:sldMkLst>
          <pc:docMk/>
          <pc:sldMk cId="3849480260" sldId="411"/>
        </pc:sldMkLst>
        <pc:spChg chg="mod">
          <ac:chgData name="Orlando Correia" userId="f1b01374-e93f-4a95-a80c-d3c8a1cacfea" providerId="ADAL" clId="{6DF51603-D951-4BFD-BB63-98AB9FC1F51E}" dt="2026-01-06T10:14:40.683" v="13184" actId="790"/>
          <ac:spMkLst>
            <pc:docMk/>
            <pc:sldMk cId="3849480260" sldId="411"/>
            <ac:spMk id="2" creationId="{54773870-9D7B-977E-0F20-E77346487E3D}"/>
          </ac:spMkLst>
        </pc:spChg>
        <pc:spChg chg="mod">
          <ac:chgData name="Orlando Correia" userId="f1b01374-e93f-4a95-a80c-d3c8a1cacfea" providerId="ADAL" clId="{6DF51603-D951-4BFD-BB63-98AB9FC1F51E}" dt="2026-01-06T10:14:40.683" v="13184" actId="790"/>
          <ac:spMkLst>
            <pc:docMk/>
            <pc:sldMk cId="3849480260" sldId="411"/>
            <ac:spMk id="4" creationId="{F9B899A3-BEA3-EA68-8960-94CA93C470B1}"/>
          </ac:spMkLst>
        </pc:spChg>
        <pc:spChg chg="mod">
          <ac:chgData name="Orlando Correia" userId="f1b01374-e93f-4a95-a80c-d3c8a1cacfea" providerId="ADAL" clId="{6DF51603-D951-4BFD-BB63-98AB9FC1F51E}" dt="2026-01-06T10:14:40.683" v="13184" actId="790"/>
          <ac:spMkLst>
            <pc:docMk/>
            <pc:sldMk cId="3849480260" sldId="411"/>
            <ac:spMk id="6" creationId="{69EAD13C-3493-E946-9821-1F0FD840D3EE}"/>
          </ac:spMkLst>
        </pc:spChg>
        <pc:spChg chg="mod">
          <ac:chgData name="Orlando Correia" userId="f1b01374-e93f-4a95-a80c-d3c8a1cacfea" providerId="ADAL" clId="{6DF51603-D951-4BFD-BB63-98AB9FC1F51E}" dt="2026-01-06T10:14:40.683" v="13184" actId="790"/>
          <ac:spMkLst>
            <pc:docMk/>
            <pc:sldMk cId="3849480260" sldId="411"/>
            <ac:spMk id="7" creationId="{3ABF82DE-9C8D-9282-2B2F-B7791F21DD50}"/>
          </ac:spMkLst>
        </pc:spChg>
      </pc:sldChg>
      <pc:sldChg chg="modSp mod">
        <pc:chgData name="Orlando Correia" userId="f1b01374-e93f-4a95-a80c-d3c8a1cacfea" providerId="ADAL" clId="{6DF51603-D951-4BFD-BB63-98AB9FC1F51E}" dt="2026-01-06T10:14:40.683" v="13184" actId="790"/>
        <pc:sldMkLst>
          <pc:docMk/>
          <pc:sldMk cId="2806087653" sldId="413"/>
        </pc:sldMkLst>
        <pc:spChg chg="mod">
          <ac:chgData name="Orlando Correia" userId="f1b01374-e93f-4a95-a80c-d3c8a1cacfea" providerId="ADAL" clId="{6DF51603-D951-4BFD-BB63-98AB9FC1F51E}" dt="2026-01-06T10:14:40.683" v="13184" actId="790"/>
          <ac:spMkLst>
            <pc:docMk/>
            <pc:sldMk cId="2806087653" sldId="413"/>
            <ac:spMk id="2" creationId="{7541A9F8-A980-446E-C4F6-79C5AFDC8FEE}"/>
          </ac:spMkLst>
        </pc:spChg>
      </pc:sldChg>
      <pc:sldChg chg="modSp del mod">
        <pc:chgData name="Orlando Correia" userId="f1b01374-e93f-4a95-a80c-d3c8a1cacfea" providerId="ADAL" clId="{6DF51603-D951-4BFD-BB63-98AB9FC1F51E}" dt="2026-01-06T16:54:32.831" v="13648" actId="47"/>
        <pc:sldMkLst>
          <pc:docMk/>
          <pc:sldMk cId="2498280838" sldId="414"/>
        </pc:sldMkLst>
        <pc:spChg chg="mod">
          <ac:chgData name="Orlando Correia" userId="f1b01374-e93f-4a95-a80c-d3c8a1cacfea" providerId="ADAL" clId="{6DF51603-D951-4BFD-BB63-98AB9FC1F51E}" dt="2026-01-06T10:14:40.683" v="13184" actId="790"/>
          <ac:spMkLst>
            <pc:docMk/>
            <pc:sldMk cId="2498280838" sldId="414"/>
            <ac:spMk id="2" creationId="{D1487453-01FB-A360-7351-9F639B5A5922}"/>
          </ac:spMkLst>
        </pc:spChg>
        <pc:spChg chg="mod">
          <ac:chgData name="Orlando Correia" userId="f1b01374-e93f-4a95-a80c-d3c8a1cacfea" providerId="ADAL" clId="{6DF51603-D951-4BFD-BB63-98AB9FC1F51E}" dt="2026-01-06T10:14:40.683" v="13184" actId="790"/>
          <ac:spMkLst>
            <pc:docMk/>
            <pc:sldMk cId="2498280838" sldId="414"/>
            <ac:spMk id="3" creationId="{9A988CD4-40AA-075E-63AB-F537F502F2C1}"/>
          </ac:spMkLst>
        </pc:spChg>
        <pc:spChg chg="mod">
          <ac:chgData name="Orlando Correia" userId="f1b01374-e93f-4a95-a80c-d3c8a1cacfea" providerId="ADAL" clId="{6DF51603-D951-4BFD-BB63-98AB9FC1F51E}" dt="2026-01-06T10:14:40.683" v="13184" actId="790"/>
          <ac:spMkLst>
            <pc:docMk/>
            <pc:sldMk cId="2498280838" sldId="414"/>
            <ac:spMk id="5" creationId="{83E8380D-CF00-1F22-8185-84E96ABE6502}"/>
          </ac:spMkLst>
        </pc:spChg>
        <pc:spChg chg="mod">
          <ac:chgData name="Orlando Correia" userId="f1b01374-e93f-4a95-a80c-d3c8a1cacfea" providerId="ADAL" clId="{6DF51603-D951-4BFD-BB63-98AB9FC1F51E}" dt="2026-01-06T10:14:40.683" v="13184" actId="790"/>
          <ac:spMkLst>
            <pc:docMk/>
            <pc:sldMk cId="2498280838" sldId="414"/>
            <ac:spMk id="6" creationId="{D54E4CAF-D607-2930-2962-39839E984958}"/>
          </ac:spMkLst>
        </pc:spChg>
        <pc:spChg chg="mod">
          <ac:chgData name="Orlando Correia" userId="f1b01374-e93f-4a95-a80c-d3c8a1cacfea" providerId="ADAL" clId="{6DF51603-D951-4BFD-BB63-98AB9FC1F51E}" dt="2026-01-06T10:14:40.683" v="13184" actId="790"/>
          <ac:spMkLst>
            <pc:docMk/>
            <pc:sldMk cId="2498280838" sldId="414"/>
            <ac:spMk id="7" creationId="{C9FF07AB-AF5E-28B3-8425-E36D9CBA4D1C}"/>
          </ac:spMkLst>
        </pc:spChg>
      </pc:sldChg>
      <pc:sldChg chg="modSp del mod">
        <pc:chgData name="Orlando Correia" userId="f1b01374-e93f-4a95-a80c-d3c8a1cacfea" providerId="ADAL" clId="{6DF51603-D951-4BFD-BB63-98AB9FC1F51E}" dt="2026-01-06T16:54:33.848" v="13649" actId="47"/>
        <pc:sldMkLst>
          <pc:docMk/>
          <pc:sldMk cId="3355034297" sldId="415"/>
        </pc:sldMkLst>
        <pc:spChg chg="mod">
          <ac:chgData name="Orlando Correia" userId="f1b01374-e93f-4a95-a80c-d3c8a1cacfea" providerId="ADAL" clId="{6DF51603-D951-4BFD-BB63-98AB9FC1F51E}" dt="2026-01-06T10:14:40.683" v="13184" actId="790"/>
          <ac:spMkLst>
            <pc:docMk/>
            <pc:sldMk cId="3355034297" sldId="415"/>
            <ac:spMk id="2" creationId="{01869DF4-B6D7-0316-C1B1-2AF9ED38AA3B}"/>
          </ac:spMkLst>
        </pc:spChg>
        <pc:spChg chg="mod">
          <ac:chgData name="Orlando Correia" userId="f1b01374-e93f-4a95-a80c-d3c8a1cacfea" providerId="ADAL" clId="{6DF51603-D951-4BFD-BB63-98AB9FC1F51E}" dt="2026-01-06T10:14:40.683" v="13184" actId="790"/>
          <ac:spMkLst>
            <pc:docMk/>
            <pc:sldMk cId="3355034297" sldId="415"/>
            <ac:spMk id="3" creationId="{B28A342D-A0A8-587F-08C7-CF1D17CA3C93}"/>
          </ac:spMkLst>
        </pc:spChg>
        <pc:spChg chg="mod">
          <ac:chgData name="Orlando Correia" userId="f1b01374-e93f-4a95-a80c-d3c8a1cacfea" providerId="ADAL" clId="{6DF51603-D951-4BFD-BB63-98AB9FC1F51E}" dt="2026-01-06T10:14:40.683" v="13184" actId="790"/>
          <ac:spMkLst>
            <pc:docMk/>
            <pc:sldMk cId="3355034297" sldId="415"/>
            <ac:spMk id="5" creationId="{E0CA7CA9-CCB6-D6EB-666E-5818652DB538}"/>
          </ac:spMkLst>
        </pc:spChg>
        <pc:spChg chg="mod">
          <ac:chgData name="Orlando Correia" userId="f1b01374-e93f-4a95-a80c-d3c8a1cacfea" providerId="ADAL" clId="{6DF51603-D951-4BFD-BB63-98AB9FC1F51E}" dt="2026-01-06T10:14:40.683" v="13184" actId="790"/>
          <ac:spMkLst>
            <pc:docMk/>
            <pc:sldMk cId="3355034297" sldId="415"/>
            <ac:spMk id="6" creationId="{B97A53EC-F363-8F37-4FF5-D989EA901E48}"/>
          </ac:spMkLst>
        </pc:spChg>
        <pc:spChg chg="mod">
          <ac:chgData name="Orlando Correia" userId="f1b01374-e93f-4a95-a80c-d3c8a1cacfea" providerId="ADAL" clId="{6DF51603-D951-4BFD-BB63-98AB9FC1F51E}" dt="2026-01-06T10:14:40.683" v="13184" actId="790"/>
          <ac:spMkLst>
            <pc:docMk/>
            <pc:sldMk cId="3355034297" sldId="415"/>
            <ac:spMk id="7" creationId="{6DEE7BA4-94A9-01EB-53CE-2BDB0E406393}"/>
          </ac:spMkLst>
        </pc:spChg>
      </pc:sldChg>
      <pc:sldChg chg="modSp del mod">
        <pc:chgData name="Orlando Correia" userId="f1b01374-e93f-4a95-a80c-d3c8a1cacfea" providerId="ADAL" clId="{6DF51603-D951-4BFD-BB63-98AB9FC1F51E}" dt="2026-01-06T16:54:37.029" v="13650" actId="47"/>
        <pc:sldMkLst>
          <pc:docMk/>
          <pc:sldMk cId="80685872" sldId="416"/>
        </pc:sldMkLst>
        <pc:spChg chg="mod">
          <ac:chgData name="Orlando Correia" userId="f1b01374-e93f-4a95-a80c-d3c8a1cacfea" providerId="ADAL" clId="{6DF51603-D951-4BFD-BB63-98AB9FC1F51E}" dt="2026-01-06T10:14:40.683" v="13184" actId="790"/>
          <ac:spMkLst>
            <pc:docMk/>
            <pc:sldMk cId="80685872" sldId="416"/>
            <ac:spMk id="2" creationId="{646A48F0-1A9A-A48C-CD73-EBC59EE6681D}"/>
          </ac:spMkLst>
        </pc:spChg>
        <pc:spChg chg="mod">
          <ac:chgData name="Orlando Correia" userId="f1b01374-e93f-4a95-a80c-d3c8a1cacfea" providerId="ADAL" clId="{6DF51603-D951-4BFD-BB63-98AB9FC1F51E}" dt="2026-01-06T10:14:40.683" v="13184" actId="790"/>
          <ac:spMkLst>
            <pc:docMk/>
            <pc:sldMk cId="80685872" sldId="416"/>
            <ac:spMk id="3" creationId="{F08DA303-F42A-93BF-69EE-1EC4EB76F216}"/>
          </ac:spMkLst>
        </pc:spChg>
        <pc:spChg chg="mod">
          <ac:chgData name="Orlando Correia" userId="f1b01374-e93f-4a95-a80c-d3c8a1cacfea" providerId="ADAL" clId="{6DF51603-D951-4BFD-BB63-98AB9FC1F51E}" dt="2026-01-06T10:14:40.683" v="13184" actId="790"/>
          <ac:spMkLst>
            <pc:docMk/>
            <pc:sldMk cId="80685872" sldId="416"/>
            <ac:spMk id="5" creationId="{9F0E92BA-EE79-EDB1-74E5-F81848B53C02}"/>
          </ac:spMkLst>
        </pc:spChg>
        <pc:spChg chg="mod">
          <ac:chgData name="Orlando Correia" userId="f1b01374-e93f-4a95-a80c-d3c8a1cacfea" providerId="ADAL" clId="{6DF51603-D951-4BFD-BB63-98AB9FC1F51E}" dt="2026-01-06T10:14:40.683" v="13184" actId="790"/>
          <ac:spMkLst>
            <pc:docMk/>
            <pc:sldMk cId="80685872" sldId="416"/>
            <ac:spMk id="6" creationId="{FB68CC0F-853E-3AD9-F5FC-599410225EE8}"/>
          </ac:spMkLst>
        </pc:spChg>
        <pc:spChg chg="mod">
          <ac:chgData name="Orlando Correia" userId="f1b01374-e93f-4a95-a80c-d3c8a1cacfea" providerId="ADAL" clId="{6DF51603-D951-4BFD-BB63-98AB9FC1F51E}" dt="2026-01-06T10:14:40.683" v="13184" actId="790"/>
          <ac:spMkLst>
            <pc:docMk/>
            <pc:sldMk cId="80685872" sldId="416"/>
            <ac:spMk id="7" creationId="{F8A2FA5F-ED9E-3D36-24EC-40C626BF80E8}"/>
          </ac:spMkLst>
        </pc:spChg>
      </pc:sldChg>
      <pc:sldChg chg="modSp del mod modAnim">
        <pc:chgData name="Orlando Correia" userId="f1b01374-e93f-4a95-a80c-d3c8a1cacfea" providerId="ADAL" clId="{6DF51603-D951-4BFD-BB63-98AB9FC1F51E}" dt="2026-01-06T18:32:35.458" v="15321" actId="47"/>
        <pc:sldMkLst>
          <pc:docMk/>
          <pc:sldMk cId="1960746266" sldId="418"/>
        </pc:sldMkLst>
        <pc:spChg chg="mod">
          <ac:chgData name="Orlando Correia" userId="f1b01374-e93f-4a95-a80c-d3c8a1cacfea" providerId="ADAL" clId="{6DF51603-D951-4BFD-BB63-98AB9FC1F51E}" dt="2026-01-06T10:14:40.683" v="13184" actId="790"/>
          <ac:spMkLst>
            <pc:docMk/>
            <pc:sldMk cId="1960746266" sldId="418"/>
            <ac:spMk id="2" creationId="{54F847DF-A6BE-6793-F499-58C7C3DC8DBF}"/>
          </ac:spMkLst>
        </pc:spChg>
        <pc:spChg chg="mod">
          <ac:chgData name="Orlando Correia" userId="f1b01374-e93f-4a95-a80c-d3c8a1cacfea" providerId="ADAL" clId="{6DF51603-D951-4BFD-BB63-98AB9FC1F51E}" dt="2026-01-06T18:32:24.349" v="15320" actId="20577"/>
          <ac:spMkLst>
            <pc:docMk/>
            <pc:sldMk cId="1960746266" sldId="418"/>
            <ac:spMk id="3" creationId="{43A1BDEC-4E22-D007-65ED-BBF67A1211AF}"/>
          </ac:spMkLst>
        </pc:spChg>
        <pc:spChg chg="mod">
          <ac:chgData name="Orlando Correia" userId="f1b01374-e93f-4a95-a80c-d3c8a1cacfea" providerId="ADAL" clId="{6DF51603-D951-4BFD-BB63-98AB9FC1F51E}" dt="2026-01-06T10:14:40.683" v="13184" actId="790"/>
          <ac:spMkLst>
            <pc:docMk/>
            <pc:sldMk cId="1960746266" sldId="418"/>
            <ac:spMk id="5" creationId="{D0EC673C-56C0-3AEC-AC95-158CFF7CBCEC}"/>
          </ac:spMkLst>
        </pc:spChg>
        <pc:spChg chg="mod">
          <ac:chgData name="Orlando Correia" userId="f1b01374-e93f-4a95-a80c-d3c8a1cacfea" providerId="ADAL" clId="{6DF51603-D951-4BFD-BB63-98AB9FC1F51E}" dt="2026-01-06T10:14:40.683" v="13184" actId="790"/>
          <ac:spMkLst>
            <pc:docMk/>
            <pc:sldMk cId="1960746266" sldId="418"/>
            <ac:spMk id="6" creationId="{4DD22352-9733-A723-E342-6927180DD5EA}"/>
          </ac:spMkLst>
        </pc:spChg>
        <pc:spChg chg="mod">
          <ac:chgData name="Orlando Correia" userId="f1b01374-e93f-4a95-a80c-d3c8a1cacfea" providerId="ADAL" clId="{6DF51603-D951-4BFD-BB63-98AB9FC1F51E}" dt="2026-01-06T18:32:10.472" v="15300" actId="20577"/>
          <ac:spMkLst>
            <pc:docMk/>
            <pc:sldMk cId="1960746266" sldId="418"/>
            <ac:spMk id="7" creationId="{92DB04C1-E2D4-231D-46F9-85C2BF95758E}"/>
          </ac:spMkLst>
        </pc:spChg>
      </pc:sldChg>
      <pc:sldChg chg="modSp del mod">
        <pc:chgData name="Orlando Correia" userId="f1b01374-e93f-4a95-a80c-d3c8a1cacfea" providerId="ADAL" clId="{6DF51603-D951-4BFD-BB63-98AB9FC1F51E}" dt="2026-01-06T17:00:48.412" v="13666" actId="47"/>
        <pc:sldMkLst>
          <pc:docMk/>
          <pc:sldMk cId="0" sldId="419"/>
        </pc:sldMkLst>
        <pc:spChg chg="mod">
          <ac:chgData name="Orlando Correia" userId="f1b01374-e93f-4a95-a80c-d3c8a1cacfea" providerId="ADAL" clId="{6DF51603-D951-4BFD-BB63-98AB9FC1F51E}" dt="2026-01-06T10:14:40.683" v="13184" actId="790"/>
          <ac:spMkLst>
            <pc:docMk/>
            <pc:sldMk cId="0" sldId="419"/>
            <ac:spMk id="3" creationId="{00000000-0000-0000-0000-000000000000}"/>
          </ac:spMkLst>
        </pc:spChg>
        <pc:spChg chg="mod">
          <ac:chgData name="Orlando Correia" userId="f1b01374-e93f-4a95-a80c-d3c8a1cacfea" providerId="ADAL" clId="{6DF51603-D951-4BFD-BB63-98AB9FC1F51E}" dt="2026-01-06T10:14:40.683" v="13184" actId="790"/>
          <ac:spMkLst>
            <pc:docMk/>
            <pc:sldMk cId="0" sldId="419"/>
            <ac:spMk id="5" creationId="{567A495E-4735-BDFF-748E-B7D4E4F14BF1}"/>
          </ac:spMkLst>
        </pc:spChg>
        <pc:spChg chg="mod">
          <ac:chgData name="Orlando Correia" userId="f1b01374-e93f-4a95-a80c-d3c8a1cacfea" providerId="ADAL" clId="{6DF51603-D951-4BFD-BB63-98AB9FC1F51E}" dt="2026-01-06T10:14:40.683" v="13184" actId="790"/>
          <ac:spMkLst>
            <pc:docMk/>
            <pc:sldMk cId="0" sldId="419"/>
            <ac:spMk id="6" creationId="{4B6ECF9A-33D2-AF80-9BED-4A5C19776288}"/>
          </ac:spMkLst>
        </pc:spChg>
        <pc:spChg chg="mod">
          <ac:chgData name="Orlando Correia" userId="f1b01374-e93f-4a95-a80c-d3c8a1cacfea" providerId="ADAL" clId="{6DF51603-D951-4BFD-BB63-98AB9FC1F51E}" dt="2026-01-06T10:14:40.683" v="13184" actId="790"/>
          <ac:spMkLst>
            <pc:docMk/>
            <pc:sldMk cId="0" sldId="419"/>
            <ac:spMk id="10" creationId="{462D138C-8607-5EC5-F103-8130F279FD45}"/>
          </ac:spMkLst>
        </pc:spChg>
      </pc:sldChg>
      <pc:sldChg chg="addSp delSp modSp add mod modAnim modNotesTx">
        <pc:chgData name="Orlando Correia" userId="f1b01374-e93f-4a95-a80c-d3c8a1cacfea" providerId="ADAL" clId="{6DF51603-D951-4BFD-BB63-98AB9FC1F51E}" dt="2026-01-06T10:14:40.683" v="13184" actId="790"/>
        <pc:sldMkLst>
          <pc:docMk/>
          <pc:sldMk cId="3947998063" sldId="422"/>
        </pc:sldMkLst>
        <pc:spChg chg="mod">
          <ac:chgData name="Orlando Correia" userId="f1b01374-e93f-4a95-a80c-d3c8a1cacfea" providerId="ADAL" clId="{6DF51603-D951-4BFD-BB63-98AB9FC1F51E}" dt="2026-01-06T10:14:40.683" v="13184" actId="790"/>
          <ac:spMkLst>
            <pc:docMk/>
            <pc:sldMk cId="3947998063" sldId="422"/>
            <ac:spMk id="2" creationId="{52D66288-2241-A8B7-9854-FAC94C81E5DF}"/>
          </ac:spMkLst>
        </pc:spChg>
        <pc:spChg chg="mod">
          <ac:chgData name="Orlando Correia" userId="f1b01374-e93f-4a95-a80c-d3c8a1cacfea" providerId="ADAL" clId="{6DF51603-D951-4BFD-BB63-98AB9FC1F51E}" dt="2026-01-06T10:14:40.683" v="13184" actId="790"/>
          <ac:spMkLst>
            <pc:docMk/>
            <pc:sldMk cId="3947998063" sldId="422"/>
            <ac:spMk id="3" creationId="{8DAA8A45-F43E-501D-0F57-DC4AD726FBF5}"/>
          </ac:spMkLst>
        </pc:spChg>
        <pc:spChg chg="mod">
          <ac:chgData name="Orlando Correia" userId="f1b01374-e93f-4a95-a80c-d3c8a1cacfea" providerId="ADAL" clId="{6DF51603-D951-4BFD-BB63-98AB9FC1F51E}" dt="2026-01-06T10:14:40.683" v="13184" actId="790"/>
          <ac:spMkLst>
            <pc:docMk/>
            <pc:sldMk cId="3947998063" sldId="422"/>
            <ac:spMk id="5" creationId="{E5E9DF21-421E-4B2B-FFBF-E904F16099E6}"/>
          </ac:spMkLst>
        </pc:spChg>
        <pc:spChg chg="mod">
          <ac:chgData name="Orlando Correia" userId="f1b01374-e93f-4a95-a80c-d3c8a1cacfea" providerId="ADAL" clId="{6DF51603-D951-4BFD-BB63-98AB9FC1F51E}" dt="2026-01-06T10:14:40.683" v="13184" actId="790"/>
          <ac:spMkLst>
            <pc:docMk/>
            <pc:sldMk cId="3947998063" sldId="422"/>
            <ac:spMk id="6" creationId="{8A391578-0E18-9389-1860-F6793A1BB963}"/>
          </ac:spMkLst>
        </pc:spChg>
        <pc:spChg chg="mod">
          <ac:chgData name="Orlando Correia" userId="f1b01374-e93f-4a95-a80c-d3c8a1cacfea" providerId="ADAL" clId="{6DF51603-D951-4BFD-BB63-98AB9FC1F51E}" dt="2026-01-06T10:14:40.683" v="13184" actId="790"/>
          <ac:spMkLst>
            <pc:docMk/>
            <pc:sldMk cId="3947998063" sldId="422"/>
            <ac:spMk id="7" creationId="{962EFC44-6B7B-CCA1-BEFF-08D84FFFD8AF}"/>
          </ac:spMkLst>
        </pc:spChg>
        <pc:picChg chg="mod">
          <ac:chgData name="Orlando Correia" userId="f1b01374-e93f-4a95-a80c-d3c8a1cacfea" providerId="ADAL" clId="{6DF51603-D951-4BFD-BB63-98AB9FC1F51E}" dt="2026-01-02T13:36:17.798" v="1206" actId="14826"/>
          <ac:picMkLst>
            <pc:docMk/>
            <pc:sldMk cId="3947998063" sldId="422"/>
            <ac:picMk id="4098" creationId="{8A53D490-A6DF-1DEE-3E0A-72EB5563BD4A}"/>
          </ac:picMkLst>
        </pc:picChg>
      </pc:sldChg>
      <pc:sldChg chg="modSp add mod modAnim">
        <pc:chgData name="Orlando Correia" userId="f1b01374-e93f-4a95-a80c-d3c8a1cacfea" providerId="ADAL" clId="{6DF51603-D951-4BFD-BB63-98AB9FC1F51E}" dt="2026-01-06T13:04:27.369" v="13441"/>
        <pc:sldMkLst>
          <pc:docMk/>
          <pc:sldMk cId="3880360453" sldId="423"/>
        </pc:sldMkLst>
        <pc:spChg chg="mod">
          <ac:chgData name="Orlando Correia" userId="f1b01374-e93f-4a95-a80c-d3c8a1cacfea" providerId="ADAL" clId="{6DF51603-D951-4BFD-BB63-98AB9FC1F51E}" dt="2026-01-06T10:14:40.683" v="13184" actId="790"/>
          <ac:spMkLst>
            <pc:docMk/>
            <pc:sldMk cId="3880360453" sldId="423"/>
            <ac:spMk id="2" creationId="{58BDB484-7044-06AF-4F71-1B357E3F1D5F}"/>
          </ac:spMkLst>
        </pc:spChg>
        <pc:spChg chg="mod">
          <ac:chgData name="Orlando Correia" userId="f1b01374-e93f-4a95-a80c-d3c8a1cacfea" providerId="ADAL" clId="{6DF51603-D951-4BFD-BB63-98AB9FC1F51E}" dt="2026-01-06T10:14:40.683" v="13184" actId="790"/>
          <ac:spMkLst>
            <pc:docMk/>
            <pc:sldMk cId="3880360453" sldId="423"/>
            <ac:spMk id="3" creationId="{D89E3E79-B1C3-C83B-0621-8EC2FF814974}"/>
          </ac:spMkLst>
        </pc:spChg>
        <pc:spChg chg="mod">
          <ac:chgData name="Orlando Correia" userId="f1b01374-e93f-4a95-a80c-d3c8a1cacfea" providerId="ADAL" clId="{6DF51603-D951-4BFD-BB63-98AB9FC1F51E}" dt="2026-01-06T10:14:40.683" v="13184" actId="790"/>
          <ac:spMkLst>
            <pc:docMk/>
            <pc:sldMk cId="3880360453" sldId="423"/>
            <ac:spMk id="5" creationId="{4C7B94B0-2619-40D7-2D93-B5BE313AFAB2}"/>
          </ac:spMkLst>
        </pc:spChg>
        <pc:spChg chg="mod">
          <ac:chgData name="Orlando Correia" userId="f1b01374-e93f-4a95-a80c-d3c8a1cacfea" providerId="ADAL" clId="{6DF51603-D951-4BFD-BB63-98AB9FC1F51E}" dt="2026-01-06T10:14:40.683" v="13184" actId="790"/>
          <ac:spMkLst>
            <pc:docMk/>
            <pc:sldMk cId="3880360453" sldId="423"/>
            <ac:spMk id="6" creationId="{FDDCA502-D477-70D7-203E-577AAA784EC2}"/>
          </ac:spMkLst>
        </pc:spChg>
        <pc:spChg chg="mod">
          <ac:chgData name="Orlando Correia" userId="f1b01374-e93f-4a95-a80c-d3c8a1cacfea" providerId="ADAL" clId="{6DF51603-D951-4BFD-BB63-98AB9FC1F51E}" dt="2026-01-06T10:14:40.683" v="13184" actId="790"/>
          <ac:spMkLst>
            <pc:docMk/>
            <pc:sldMk cId="3880360453" sldId="423"/>
            <ac:spMk id="7" creationId="{A89A39D6-61A8-B0B7-8C90-9F2969DBD890}"/>
          </ac:spMkLst>
        </pc:spChg>
        <pc:picChg chg="mod">
          <ac:chgData name="Orlando Correia" userId="f1b01374-e93f-4a95-a80c-d3c8a1cacfea" providerId="ADAL" clId="{6DF51603-D951-4BFD-BB63-98AB9FC1F51E}" dt="2026-01-02T13:50:23.277" v="2247" actId="14826"/>
          <ac:picMkLst>
            <pc:docMk/>
            <pc:sldMk cId="3880360453" sldId="423"/>
            <ac:picMk id="4098" creationId="{D930B23A-9499-DB6C-4707-CF2440FF360F}"/>
          </ac:picMkLst>
        </pc:picChg>
      </pc:sldChg>
      <pc:sldChg chg="modSp add mod ord modAnim">
        <pc:chgData name="Orlando Correia" userId="f1b01374-e93f-4a95-a80c-d3c8a1cacfea" providerId="ADAL" clId="{6DF51603-D951-4BFD-BB63-98AB9FC1F51E}" dt="2026-01-06T12:01:29.299" v="13221"/>
        <pc:sldMkLst>
          <pc:docMk/>
          <pc:sldMk cId="239694351" sldId="424"/>
        </pc:sldMkLst>
        <pc:spChg chg="mod">
          <ac:chgData name="Orlando Correia" userId="f1b01374-e93f-4a95-a80c-d3c8a1cacfea" providerId="ADAL" clId="{6DF51603-D951-4BFD-BB63-98AB9FC1F51E}" dt="2026-01-06T10:14:40.683" v="13184" actId="790"/>
          <ac:spMkLst>
            <pc:docMk/>
            <pc:sldMk cId="239694351" sldId="424"/>
            <ac:spMk id="2" creationId="{75CF8832-9D97-70B2-CD80-658C441D3EAE}"/>
          </ac:spMkLst>
        </pc:spChg>
        <pc:spChg chg="mod">
          <ac:chgData name="Orlando Correia" userId="f1b01374-e93f-4a95-a80c-d3c8a1cacfea" providerId="ADAL" clId="{6DF51603-D951-4BFD-BB63-98AB9FC1F51E}" dt="2026-01-06T10:14:40.683" v="13184" actId="790"/>
          <ac:spMkLst>
            <pc:docMk/>
            <pc:sldMk cId="239694351" sldId="424"/>
            <ac:spMk id="3" creationId="{62510837-EBF4-3F0C-23B9-FCA999F38FA7}"/>
          </ac:spMkLst>
        </pc:spChg>
        <pc:spChg chg="mod">
          <ac:chgData name="Orlando Correia" userId="f1b01374-e93f-4a95-a80c-d3c8a1cacfea" providerId="ADAL" clId="{6DF51603-D951-4BFD-BB63-98AB9FC1F51E}" dt="2026-01-06T10:14:40.683" v="13184" actId="790"/>
          <ac:spMkLst>
            <pc:docMk/>
            <pc:sldMk cId="239694351" sldId="424"/>
            <ac:spMk id="11" creationId="{3158DF71-52D1-E79B-FE83-A3BC196D2E44}"/>
          </ac:spMkLst>
        </pc:spChg>
        <pc:spChg chg="mod">
          <ac:chgData name="Orlando Correia" userId="f1b01374-e93f-4a95-a80c-d3c8a1cacfea" providerId="ADAL" clId="{6DF51603-D951-4BFD-BB63-98AB9FC1F51E}" dt="2026-01-06T10:14:40.683" v="13184" actId="790"/>
          <ac:spMkLst>
            <pc:docMk/>
            <pc:sldMk cId="239694351" sldId="424"/>
            <ac:spMk id="12" creationId="{24810D6E-3F60-63EC-E7D4-E1C211D95B77}"/>
          </ac:spMkLst>
        </pc:spChg>
        <pc:spChg chg="mod">
          <ac:chgData name="Orlando Correia" userId="f1b01374-e93f-4a95-a80c-d3c8a1cacfea" providerId="ADAL" clId="{6DF51603-D951-4BFD-BB63-98AB9FC1F51E}" dt="2026-01-06T10:14:40.683" v="13184" actId="790"/>
          <ac:spMkLst>
            <pc:docMk/>
            <pc:sldMk cId="239694351" sldId="424"/>
            <ac:spMk id="14" creationId="{5D6C1A87-71E2-0800-AE65-68855AD93E48}"/>
          </ac:spMkLst>
        </pc:spChg>
      </pc:sldChg>
      <pc:sldChg chg="modSp add mod">
        <pc:chgData name="Orlando Correia" userId="f1b01374-e93f-4a95-a80c-d3c8a1cacfea" providerId="ADAL" clId="{6DF51603-D951-4BFD-BB63-98AB9FC1F51E}" dt="2026-01-06T10:14:40.683" v="13184" actId="790"/>
        <pc:sldMkLst>
          <pc:docMk/>
          <pc:sldMk cId="2728435008" sldId="425"/>
        </pc:sldMkLst>
        <pc:spChg chg="mod">
          <ac:chgData name="Orlando Correia" userId="f1b01374-e93f-4a95-a80c-d3c8a1cacfea" providerId="ADAL" clId="{6DF51603-D951-4BFD-BB63-98AB9FC1F51E}" dt="2026-01-06T10:14:40.683" v="13184" actId="790"/>
          <ac:spMkLst>
            <pc:docMk/>
            <pc:sldMk cId="2728435008" sldId="425"/>
            <ac:spMk id="2" creationId="{4C2A350A-159A-F6B3-7EE9-E7C324F9398D}"/>
          </ac:spMkLst>
        </pc:spChg>
        <pc:spChg chg="mod">
          <ac:chgData name="Orlando Correia" userId="f1b01374-e93f-4a95-a80c-d3c8a1cacfea" providerId="ADAL" clId="{6DF51603-D951-4BFD-BB63-98AB9FC1F51E}" dt="2026-01-06T10:14:40.683" v="13184" actId="790"/>
          <ac:spMkLst>
            <pc:docMk/>
            <pc:sldMk cId="2728435008" sldId="425"/>
            <ac:spMk id="3" creationId="{195A5F9D-4C73-6252-1AA7-51CA324F6DF4}"/>
          </ac:spMkLst>
        </pc:spChg>
        <pc:spChg chg="mod">
          <ac:chgData name="Orlando Correia" userId="f1b01374-e93f-4a95-a80c-d3c8a1cacfea" providerId="ADAL" clId="{6DF51603-D951-4BFD-BB63-98AB9FC1F51E}" dt="2026-01-06T10:14:40.683" v="13184" actId="790"/>
          <ac:spMkLst>
            <pc:docMk/>
            <pc:sldMk cId="2728435008" sldId="425"/>
            <ac:spMk id="5" creationId="{00ADC37C-F255-2028-4286-70D612888428}"/>
          </ac:spMkLst>
        </pc:spChg>
        <pc:spChg chg="mod">
          <ac:chgData name="Orlando Correia" userId="f1b01374-e93f-4a95-a80c-d3c8a1cacfea" providerId="ADAL" clId="{6DF51603-D951-4BFD-BB63-98AB9FC1F51E}" dt="2026-01-06T10:14:40.683" v="13184" actId="790"/>
          <ac:spMkLst>
            <pc:docMk/>
            <pc:sldMk cId="2728435008" sldId="425"/>
            <ac:spMk id="6" creationId="{2B309CCA-FA88-7E6A-C7E0-9ACD5C04740B}"/>
          </ac:spMkLst>
        </pc:spChg>
        <pc:spChg chg="mod">
          <ac:chgData name="Orlando Correia" userId="f1b01374-e93f-4a95-a80c-d3c8a1cacfea" providerId="ADAL" clId="{6DF51603-D951-4BFD-BB63-98AB9FC1F51E}" dt="2026-01-06T10:14:40.683" v="13184" actId="790"/>
          <ac:spMkLst>
            <pc:docMk/>
            <pc:sldMk cId="2728435008" sldId="425"/>
            <ac:spMk id="10" creationId="{343970FA-D834-ACBC-F500-F7FB14451068}"/>
          </ac:spMkLst>
        </pc:spChg>
      </pc:sldChg>
      <pc:sldChg chg="addSp modSp add mod modAnim">
        <pc:chgData name="Orlando Correia" userId="f1b01374-e93f-4a95-a80c-d3c8a1cacfea" providerId="ADAL" clId="{6DF51603-D951-4BFD-BB63-98AB9FC1F51E}" dt="2026-01-06T18:40:04.455" v="15551"/>
        <pc:sldMkLst>
          <pc:docMk/>
          <pc:sldMk cId="3559576448" sldId="426"/>
        </pc:sldMkLst>
        <pc:spChg chg="mod">
          <ac:chgData name="Orlando Correia" userId="f1b01374-e93f-4a95-a80c-d3c8a1cacfea" providerId="ADAL" clId="{6DF51603-D951-4BFD-BB63-98AB9FC1F51E}" dt="2026-01-06T10:14:40.683" v="13184" actId="790"/>
          <ac:spMkLst>
            <pc:docMk/>
            <pc:sldMk cId="3559576448" sldId="426"/>
            <ac:spMk id="2" creationId="{5C162250-4C2F-7FBA-7AB6-5653E780112F}"/>
          </ac:spMkLst>
        </pc:spChg>
        <pc:spChg chg="mod">
          <ac:chgData name="Orlando Correia" userId="f1b01374-e93f-4a95-a80c-d3c8a1cacfea" providerId="ADAL" clId="{6DF51603-D951-4BFD-BB63-98AB9FC1F51E}" dt="2026-01-06T10:14:40.683" v="13184" actId="790"/>
          <ac:spMkLst>
            <pc:docMk/>
            <pc:sldMk cId="3559576448" sldId="426"/>
            <ac:spMk id="3" creationId="{094871A6-3D94-E335-0144-FE692DF7188D}"/>
          </ac:spMkLst>
        </pc:spChg>
        <pc:spChg chg="add mod">
          <ac:chgData name="Orlando Correia" userId="f1b01374-e93f-4a95-a80c-d3c8a1cacfea" providerId="ADAL" clId="{6DF51603-D951-4BFD-BB63-98AB9FC1F51E}" dt="2026-01-06T12:07:00.654" v="13275" actId="207"/>
          <ac:spMkLst>
            <pc:docMk/>
            <pc:sldMk cId="3559576448" sldId="426"/>
            <ac:spMk id="4" creationId="{894FB388-74F4-1DFE-4AA1-E30EEFF1EBC9}"/>
          </ac:spMkLst>
        </pc:spChg>
        <pc:spChg chg="mod">
          <ac:chgData name="Orlando Correia" userId="f1b01374-e93f-4a95-a80c-d3c8a1cacfea" providerId="ADAL" clId="{6DF51603-D951-4BFD-BB63-98AB9FC1F51E}" dt="2026-01-06T10:14:40.683" v="13184" actId="790"/>
          <ac:spMkLst>
            <pc:docMk/>
            <pc:sldMk cId="3559576448" sldId="426"/>
            <ac:spMk id="5" creationId="{7166DE3A-2E05-B386-EA9C-8A852634B728}"/>
          </ac:spMkLst>
        </pc:spChg>
        <pc:spChg chg="mod">
          <ac:chgData name="Orlando Correia" userId="f1b01374-e93f-4a95-a80c-d3c8a1cacfea" providerId="ADAL" clId="{6DF51603-D951-4BFD-BB63-98AB9FC1F51E}" dt="2026-01-06T10:14:40.683" v="13184" actId="790"/>
          <ac:spMkLst>
            <pc:docMk/>
            <pc:sldMk cId="3559576448" sldId="426"/>
            <ac:spMk id="6" creationId="{16C05C6E-979A-228E-171E-6589F87FF558}"/>
          </ac:spMkLst>
        </pc:spChg>
        <pc:spChg chg="mod">
          <ac:chgData name="Orlando Correia" userId="f1b01374-e93f-4a95-a80c-d3c8a1cacfea" providerId="ADAL" clId="{6DF51603-D951-4BFD-BB63-98AB9FC1F51E}" dt="2026-01-06T18:39:59.881" v="15550"/>
          <ac:spMkLst>
            <pc:docMk/>
            <pc:sldMk cId="3559576448" sldId="426"/>
            <ac:spMk id="9" creationId="{EA2BE426-91CD-23EE-5319-E6DD9CFE40B4}"/>
          </ac:spMkLst>
        </pc:spChg>
        <pc:spChg chg="mod">
          <ac:chgData name="Orlando Correia" userId="f1b01374-e93f-4a95-a80c-d3c8a1cacfea" providerId="ADAL" clId="{6DF51603-D951-4BFD-BB63-98AB9FC1F51E}" dt="2026-01-06T12:06:42.216" v="13273" actId="14100"/>
          <ac:spMkLst>
            <pc:docMk/>
            <pc:sldMk cId="3559576448" sldId="426"/>
            <ac:spMk id="10" creationId="{A06B1E15-6D82-008E-6350-A4AA7447D818}"/>
          </ac:spMkLst>
        </pc:spChg>
        <pc:grpChg chg="mod">
          <ac:chgData name="Orlando Correia" userId="f1b01374-e93f-4a95-a80c-d3c8a1cacfea" providerId="ADAL" clId="{6DF51603-D951-4BFD-BB63-98AB9FC1F51E}" dt="2026-01-02T15:05:33.329" v="5166" actId="1037"/>
          <ac:grpSpMkLst>
            <pc:docMk/>
            <pc:sldMk cId="3559576448" sldId="426"/>
            <ac:grpSpMk id="7" creationId="{49304C0C-2B3B-3272-097F-A9670A3CBDE0}"/>
          </ac:grpSpMkLst>
        </pc:grpChg>
        <pc:grpChg chg="add mod">
          <ac:chgData name="Orlando Correia" userId="f1b01374-e93f-4a95-a80c-d3c8a1cacfea" providerId="ADAL" clId="{6DF51603-D951-4BFD-BB63-98AB9FC1F51E}" dt="2026-01-06T18:39:59.881" v="15550"/>
          <ac:grpSpMkLst>
            <pc:docMk/>
            <pc:sldMk cId="3559576448" sldId="426"/>
            <ac:grpSpMk id="8" creationId="{0EA1B379-B556-AE9F-7F3A-0C154D81171F}"/>
          </ac:grpSpMkLst>
        </pc:grpChg>
        <pc:picChg chg="add">
          <ac:chgData name="Orlando Correia" userId="f1b01374-e93f-4a95-a80c-d3c8a1cacfea" providerId="ADAL" clId="{6DF51603-D951-4BFD-BB63-98AB9FC1F51E}" dt="2026-01-06T18:40:04.455" v="15551"/>
          <ac:picMkLst>
            <pc:docMk/>
            <pc:sldMk cId="3559576448" sldId="426"/>
            <ac:picMk id="11" creationId="{6078E8B8-62F0-C6F9-1A0E-885243B48FCA}"/>
          </ac:picMkLst>
        </pc:picChg>
        <pc:picChg chg="mod">
          <ac:chgData name="Orlando Correia" userId="f1b01374-e93f-4a95-a80c-d3c8a1cacfea" providerId="ADAL" clId="{6DF51603-D951-4BFD-BB63-98AB9FC1F51E}" dt="2026-01-06T12:06:22.770" v="13270" actId="14100"/>
          <ac:picMkLst>
            <pc:docMk/>
            <pc:sldMk cId="3559576448" sldId="426"/>
            <ac:picMk id="1026" creationId="{59C6FBA7-DF85-9726-16B6-5FB5F3B29B76}"/>
          </ac:picMkLst>
        </pc:picChg>
      </pc:sldChg>
      <pc:sldChg chg="modSp add mod modAnim">
        <pc:chgData name="Orlando Correia" userId="f1b01374-e93f-4a95-a80c-d3c8a1cacfea" providerId="ADAL" clId="{6DF51603-D951-4BFD-BB63-98AB9FC1F51E}" dt="2026-01-06T17:05:05.179" v="13677" actId="1035"/>
        <pc:sldMkLst>
          <pc:docMk/>
          <pc:sldMk cId="3082795702" sldId="427"/>
        </pc:sldMkLst>
        <pc:spChg chg="mod">
          <ac:chgData name="Orlando Correia" userId="f1b01374-e93f-4a95-a80c-d3c8a1cacfea" providerId="ADAL" clId="{6DF51603-D951-4BFD-BB63-98AB9FC1F51E}" dt="2026-01-06T10:14:40.683" v="13184" actId="790"/>
          <ac:spMkLst>
            <pc:docMk/>
            <pc:sldMk cId="3082795702" sldId="427"/>
            <ac:spMk id="2" creationId="{0B36CEFD-E542-3A9F-CCC2-ECD1065CC46A}"/>
          </ac:spMkLst>
        </pc:spChg>
        <pc:spChg chg="mod">
          <ac:chgData name="Orlando Correia" userId="f1b01374-e93f-4a95-a80c-d3c8a1cacfea" providerId="ADAL" clId="{6DF51603-D951-4BFD-BB63-98AB9FC1F51E}" dt="2026-01-06T10:14:40.683" v="13184" actId="790"/>
          <ac:spMkLst>
            <pc:docMk/>
            <pc:sldMk cId="3082795702" sldId="427"/>
            <ac:spMk id="5" creationId="{201535CE-E4F2-70D1-FA98-11EC2894E879}"/>
          </ac:spMkLst>
        </pc:spChg>
        <pc:spChg chg="mod">
          <ac:chgData name="Orlando Correia" userId="f1b01374-e93f-4a95-a80c-d3c8a1cacfea" providerId="ADAL" clId="{6DF51603-D951-4BFD-BB63-98AB9FC1F51E}" dt="2026-01-06T10:14:40.683" v="13184" actId="790"/>
          <ac:spMkLst>
            <pc:docMk/>
            <pc:sldMk cId="3082795702" sldId="427"/>
            <ac:spMk id="6" creationId="{E52C894C-C77E-1B92-6737-87B4D02D4592}"/>
          </ac:spMkLst>
        </pc:spChg>
        <pc:spChg chg="mod">
          <ac:chgData name="Orlando Correia" userId="f1b01374-e93f-4a95-a80c-d3c8a1cacfea" providerId="ADAL" clId="{6DF51603-D951-4BFD-BB63-98AB9FC1F51E}" dt="2026-01-06T10:14:40.683" v="13184" actId="790"/>
          <ac:spMkLst>
            <pc:docMk/>
            <pc:sldMk cId="3082795702" sldId="427"/>
            <ac:spMk id="7" creationId="{FCA8A1B7-6808-78BB-07BC-94110B4C876F}"/>
          </ac:spMkLst>
        </pc:spChg>
        <pc:spChg chg="mod">
          <ac:chgData name="Orlando Correia" userId="f1b01374-e93f-4a95-a80c-d3c8a1cacfea" providerId="ADAL" clId="{6DF51603-D951-4BFD-BB63-98AB9FC1F51E}" dt="2026-01-06T17:05:05.179" v="13677" actId="1035"/>
          <ac:spMkLst>
            <pc:docMk/>
            <pc:sldMk cId="3082795702" sldId="427"/>
            <ac:spMk id="8" creationId="{9B7440FD-5585-ED6C-2ACC-C3AA37BC2161}"/>
          </ac:spMkLst>
        </pc:spChg>
      </pc:sldChg>
      <pc:sldChg chg="modSp add mod modAnim">
        <pc:chgData name="Orlando Correia" userId="f1b01374-e93f-4a95-a80c-d3c8a1cacfea" providerId="ADAL" clId="{6DF51603-D951-4BFD-BB63-98AB9FC1F51E}" dt="2026-01-06T12:08:11.701" v="13285"/>
        <pc:sldMkLst>
          <pc:docMk/>
          <pc:sldMk cId="2418787181" sldId="428"/>
        </pc:sldMkLst>
        <pc:spChg chg="mod">
          <ac:chgData name="Orlando Correia" userId="f1b01374-e93f-4a95-a80c-d3c8a1cacfea" providerId="ADAL" clId="{6DF51603-D951-4BFD-BB63-98AB9FC1F51E}" dt="2026-01-06T10:14:40.683" v="13184" actId="790"/>
          <ac:spMkLst>
            <pc:docMk/>
            <pc:sldMk cId="2418787181" sldId="428"/>
            <ac:spMk id="2" creationId="{9EF9F5E0-F7B6-0543-31D9-2156DE0BB5D4}"/>
          </ac:spMkLst>
        </pc:spChg>
        <pc:spChg chg="mod">
          <ac:chgData name="Orlando Correia" userId="f1b01374-e93f-4a95-a80c-d3c8a1cacfea" providerId="ADAL" clId="{6DF51603-D951-4BFD-BB63-98AB9FC1F51E}" dt="2026-01-06T10:14:40.683" v="13184" actId="790"/>
          <ac:spMkLst>
            <pc:docMk/>
            <pc:sldMk cId="2418787181" sldId="428"/>
            <ac:spMk id="5" creationId="{CD4B332C-B00C-3EEA-B5E0-48C67B8D9E98}"/>
          </ac:spMkLst>
        </pc:spChg>
        <pc:spChg chg="mod">
          <ac:chgData name="Orlando Correia" userId="f1b01374-e93f-4a95-a80c-d3c8a1cacfea" providerId="ADAL" clId="{6DF51603-D951-4BFD-BB63-98AB9FC1F51E}" dt="2026-01-06T10:14:40.683" v="13184" actId="790"/>
          <ac:spMkLst>
            <pc:docMk/>
            <pc:sldMk cId="2418787181" sldId="428"/>
            <ac:spMk id="6" creationId="{79481B52-D13C-0147-411A-48C86C4E23C5}"/>
          </ac:spMkLst>
        </pc:spChg>
        <pc:spChg chg="mod">
          <ac:chgData name="Orlando Correia" userId="f1b01374-e93f-4a95-a80c-d3c8a1cacfea" providerId="ADAL" clId="{6DF51603-D951-4BFD-BB63-98AB9FC1F51E}" dt="2026-01-06T10:14:40.683" v="13184" actId="790"/>
          <ac:spMkLst>
            <pc:docMk/>
            <pc:sldMk cId="2418787181" sldId="428"/>
            <ac:spMk id="7" creationId="{1DF6A8C0-E668-31C6-6D45-FEEB689AB392}"/>
          </ac:spMkLst>
        </pc:spChg>
        <pc:spChg chg="mod">
          <ac:chgData name="Orlando Correia" userId="f1b01374-e93f-4a95-a80c-d3c8a1cacfea" providerId="ADAL" clId="{6DF51603-D951-4BFD-BB63-98AB9FC1F51E}" dt="2026-01-06T10:14:40.683" v="13184" actId="790"/>
          <ac:spMkLst>
            <pc:docMk/>
            <pc:sldMk cId="2418787181" sldId="428"/>
            <ac:spMk id="8" creationId="{D5C54499-5467-9C39-2C53-4E89CBB1B044}"/>
          </ac:spMkLst>
        </pc:spChg>
      </pc:sldChg>
      <pc:sldChg chg="modSp add mod modAnim">
        <pc:chgData name="Orlando Correia" userId="f1b01374-e93f-4a95-a80c-d3c8a1cacfea" providerId="ADAL" clId="{6DF51603-D951-4BFD-BB63-98AB9FC1F51E}" dt="2026-01-06T12:10:15.430" v="13314"/>
        <pc:sldMkLst>
          <pc:docMk/>
          <pc:sldMk cId="1256204865" sldId="429"/>
        </pc:sldMkLst>
        <pc:spChg chg="mod">
          <ac:chgData name="Orlando Correia" userId="f1b01374-e93f-4a95-a80c-d3c8a1cacfea" providerId="ADAL" clId="{6DF51603-D951-4BFD-BB63-98AB9FC1F51E}" dt="2026-01-06T10:14:40.683" v="13184" actId="790"/>
          <ac:spMkLst>
            <pc:docMk/>
            <pc:sldMk cId="1256204865" sldId="429"/>
            <ac:spMk id="2" creationId="{4ABE558B-4346-A520-43B6-E58592322A5B}"/>
          </ac:spMkLst>
        </pc:spChg>
        <pc:spChg chg="mod">
          <ac:chgData name="Orlando Correia" userId="f1b01374-e93f-4a95-a80c-d3c8a1cacfea" providerId="ADAL" clId="{6DF51603-D951-4BFD-BB63-98AB9FC1F51E}" dt="2026-01-06T10:14:40.683" v="13184" actId="790"/>
          <ac:spMkLst>
            <pc:docMk/>
            <pc:sldMk cId="1256204865" sldId="429"/>
            <ac:spMk id="5" creationId="{B40C0ED3-A1F2-4168-3BFC-8721CD0BF51C}"/>
          </ac:spMkLst>
        </pc:spChg>
        <pc:spChg chg="mod">
          <ac:chgData name="Orlando Correia" userId="f1b01374-e93f-4a95-a80c-d3c8a1cacfea" providerId="ADAL" clId="{6DF51603-D951-4BFD-BB63-98AB9FC1F51E}" dt="2026-01-06T10:14:40.683" v="13184" actId="790"/>
          <ac:spMkLst>
            <pc:docMk/>
            <pc:sldMk cId="1256204865" sldId="429"/>
            <ac:spMk id="6" creationId="{3459A4EB-F11C-EFF7-81D5-9D0EF67347B4}"/>
          </ac:spMkLst>
        </pc:spChg>
        <pc:spChg chg="mod">
          <ac:chgData name="Orlando Correia" userId="f1b01374-e93f-4a95-a80c-d3c8a1cacfea" providerId="ADAL" clId="{6DF51603-D951-4BFD-BB63-98AB9FC1F51E}" dt="2026-01-06T10:14:40.683" v="13184" actId="790"/>
          <ac:spMkLst>
            <pc:docMk/>
            <pc:sldMk cId="1256204865" sldId="429"/>
            <ac:spMk id="7" creationId="{370F0BC5-1EF0-3622-A1A3-02E8636AE542}"/>
          </ac:spMkLst>
        </pc:spChg>
        <pc:spChg chg="mod">
          <ac:chgData name="Orlando Correia" userId="f1b01374-e93f-4a95-a80c-d3c8a1cacfea" providerId="ADAL" clId="{6DF51603-D951-4BFD-BB63-98AB9FC1F51E}" dt="2026-01-06T10:14:40.683" v="13184" actId="790"/>
          <ac:spMkLst>
            <pc:docMk/>
            <pc:sldMk cId="1256204865" sldId="429"/>
            <ac:spMk id="8" creationId="{CD780E33-1E70-42D1-CD07-98D647916275}"/>
          </ac:spMkLst>
        </pc:spChg>
        <pc:picChg chg="mod">
          <ac:chgData name="Orlando Correia" userId="f1b01374-e93f-4a95-a80c-d3c8a1cacfea" providerId="ADAL" clId="{6DF51603-D951-4BFD-BB63-98AB9FC1F51E}" dt="2026-01-02T16:46:47.266" v="12170" actId="14100"/>
          <ac:picMkLst>
            <pc:docMk/>
            <pc:sldMk cId="1256204865" sldId="429"/>
            <ac:picMk id="4098" creationId="{73529D82-632E-4680-3B1F-7D1DD52C3FEA}"/>
          </ac:picMkLst>
        </pc:picChg>
      </pc:sldChg>
      <pc:sldChg chg="modSp add mod modAnim">
        <pc:chgData name="Orlando Correia" userId="f1b01374-e93f-4a95-a80c-d3c8a1cacfea" providerId="ADAL" clId="{6DF51603-D951-4BFD-BB63-98AB9FC1F51E}" dt="2026-01-06T12:11:57.886" v="13328"/>
        <pc:sldMkLst>
          <pc:docMk/>
          <pc:sldMk cId="1560111052" sldId="430"/>
        </pc:sldMkLst>
        <pc:spChg chg="mod">
          <ac:chgData name="Orlando Correia" userId="f1b01374-e93f-4a95-a80c-d3c8a1cacfea" providerId="ADAL" clId="{6DF51603-D951-4BFD-BB63-98AB9FC1F51E}" dt="2026-01-06T10:14:40.683" v="13184" actId="790"/>
          <ac:spMkLst>
            <pc:docMk/>
            <pc:sldMk cId="1560111052" sldId="430"/>
            <ac:spMk id="2" creationId="{1EC07661-50ED-A77A-04CF-2865E2394C4A}"/>
          </ac:spMkLst>
        </pc:spChg>
        <pc:spChg chg="mod">
          <ac:chgData name="Orlando Correia" userId="f1b01374-e93f-4a95-a80c-d3c8a1cacfea" providerId="ADAL" clId="{6DF51603-D951-4BFD-BB63-98AB9FC1F51E}" dt="2026-01-06T10:14:40.683" v="13184" actId="790"/>
          <ac:spMkLst>
            <pc:docMk/>
            <pc:sldMk cId="1560111052" sldId="430"/>
            <ac:spMk id="5" creationId="{6BEFBFCD-130E-3216-1298-6577B9754ED9}"/>
          </ac:spMkLst>
        </pc:spChg>
        <pc:spChg chg="mod">
          <ac:chgData name="Orlando Correia" userId="f1b01374-e93f-4a95-a80c-d3c8a1cacfea" providerId="ADAL" clId="{6DF51603-D951-4BFD-BB63-98AB9FC1F51E}" dt="2026-01-06T10:14:40.683" v="13184" actId="790"/>
          <ac:spMkLst>
            <pc:docMk/>
            <pc:sldMk cId="1560111052" sldId="430"/>
            <ac:spMk id="6" creationId="{9CA66920-1D81-38F3-433E-80FB0816F477}"/>
          </ac:spMkLst>
        </pc:spChg>
        <pc:spChg chg="mod">
          <ac:chgData name="Orlando Correia" userId="f1b01374-e93f-4a95-a80c-d3c8a1cacfea" providerId="ADAL" clId="{6DF51603-D951-4BFD-BB63-98AB9FC1F51E}" dt="2026-01-06T10:14:40.683" v="13184" actId="790"/>
          <ac:spMkLst>
            <pc:docMk/>
            <pc:sldMk cId="1560111052" sldId="430"/>
            <ac:spMk id="7" creationId="{2C9C1350-9989-718C-BD2C-8AABFBE53325}"/>
          </ac:spMkLst>
        </pc:spChg>
        <pc:spChg chg="mod">
          <ac:chgData name="Orlando Correia" userId="f1b01374-e93f-4a95-a80c-d3c8a1cacfea" providerId="ADAL" clId="{6DF51603-D951-4BFD-BB63-98AB9FC1F51E}" dt="2026-01-06T10:14:40.683" v="13184" actId="790"/>
          <ac:spMkLst>
            <pc:docMk/>
            <pc:sldMk cId="1560111052" sldId="430"/>
            <ac:spMk id="8" creationId="{83BA53E1-5A2A-8BE9-4D40-F41F38895496}"/>
          </ac:spMkLst>
        </pc:spChg>
      </pc:sldChg>
      <pc:sldChg chg="modSp add mod modAnim">
        <pc:chgData name="Orlando Correia" userId="f1b01374-e93f-4a95-a80c-d3c8a1cacfea" providerId="ADAL" clId="{6DF51603-D951-4BFD-BB63-98AB9FC1F51E}" dt="2026-01-06T12:13:40.915" v="13344"/>
        <pc:sldMkLst>
          <pc:docMk/>
          <pc:sldMk cId="2598456793" sldId="431"/>
        </pc:sldMkLst>
        <pc:spChg chg="mod">
          <ac:chgData name="Orlando Correia" userId="f1b01374-e93f-4a95-a80c-d3c8a1cacfea" providerId="ADAL" clId="{6DF51603-D951-4BFD-BB63-98AB9FC1F51E}" dt="2026-01-06T10:14:40.683" v="13184" actId="790"/>
          <ac:spMkLst>
            <pc:docMk/>
            <pc:sldMk cId="2598456793" sldId="431"/>
            <ac:spMk id="2" creationId="{9AECDB46-7756-5C6B-D9DE-87548CBF1831}"/>
          </ac:spMkLst>
        </pc:spChg>
        <pc:spChg chg="mod">
          <ac:chgData name="Orlando Correia" userId="f1b01374-e93f-4a95-a80c-d3c8a1cacfea" providerId="ADAL" clId="{6DF51603-D951-4BFD-BB63-98AB9FC1F51E}" dt="2026-01-06T10:14:40.683" v="13184" actId="790"/>
          <ac:spMkLst>
            <pc:docMk/>
            <pc:sldMk cId="2598456793" sldId="431"/>
            <ac:spMk id="5" creationId="{E774422A-E7E9-6058-D34B-7F8E2E9F26DA}"/>
          </ac:spMkLst>
        </pc:spChg>
        <pc:spChg chg="mod">
          <ac:chgData name="Orlando Correia" userId="f1b01374-e93f-4a95-a80c-d3c8a1cacfea" providerId="ADAL" clId="{6DF51603-D951-4BFD-BB63-98AB9FC1F51E}" dt="2026-01-06T10:14:40.683" v="13184" actId="790"/>
          <ac:spMkLst>
            <pc:docMk/>
            <pc:sldMk cId="2598456793" sldId="431"/>
            <ac:spMk id="6" creationId="{05D8F1F9-D5A7-D112-20B8-61BEE09ACAA8}"/>
          </ac:spMkLst>
        </pc:spChg>
        <pc:spChg chg="mod">
          <ac:chgData name="Orlando Correia" userId="f1b01374-e93f-4a95-a80c-d3c8a1cacfea" providerId="ADAL" clId="{6DF51603-D951-4BFD-BB63-98AB9FC1F51E}" dt="2026-01-06T10:14:40.683" v="13184" actId="790"/>
          <ac:spMkLst>
            <pc:docMk/>
            <pc:sldMk cId="2598456793" sldId="431"/>
            <ac:spMk id="7" creationId="{9FFC8AAB-D401-E6C0-9C13-E86F7480C4B6}"/>
          </ac:spMkLst>
        </pc:spChg>
        <pc:spChg chg="mod">
          <ac:chgData name="Orlando Correia" userId="f1b01374-e93f-4a95-a80c-d3c8a1cacfea" providerId="ADAL" clId="{6DF51603-D951-4BFD-BB63-98AB9FC1F51E}" dt="2026-01-06T10:14:40.683" v="13184" actId="790"/>
          <ac:spMkLst>
            <pc:docMk/>
            <pc:sldMk cId="2598456793" sldId="431"/>
            <ac:spMk id="8" creationId="{A61C75CD-DDC1-976D-5FA6-A97AF8B01213}"/>
          </ac:spMkLst>
        </pc:spChg>
      </pc:sldChg>
      <pc:sldChg chg="modSp add mod modAnim">
        <pc:chgData name="Orlando Correia" userId="f1b01374-e93f-4a95-a80c-d3c8a1cacfea" providerId="ADAL" clId="{6DF51603-D951-4BFD-BB63-98AB9FC1F51E}" dt="2026-01-06T17:09:14.572" v="13685"/>
        <pc:sldMkLst>
          <pc:docMk/>
          <pc:sldMk cId="2621938773" sldId="432"/>
        </pc:sldMkLst>
        <pc:spChg chg="mod">
          <ac:chgData name="Orlando Correia" userId="f1b01374-e93f-4a95-a80c-d3c8a1cacfea" providerId="ADAL" clId="{6DF51603-D951-4BFD-BB63-98AB9FC1F51E}" dt="2026-01-06T16:50:05.721" v="13589" actId="6549"/>
          <ac:spMkLst>
            <pc:docMk/>
            <pc:sldMk cId="2621938773" sldId="432"/>
            <ac:spMk id="2" creationId="{4925B80F-F53B-0BE2-71F5-BF82B244DCCF}"/>
          </ac:spMkLst>
        </pc:spChg>
        <pc:spChg chg="mod">
          <ac:chgData name="Orlando Correia" userId="f1b01374-e93f-4a95-a80c-d3c8a1cacfea" providerId="ADAL" clId="{6DF51603-D951-4BFD-BB63-98AB9FC1F51E}" dt="2026-01-06T10:14:40.683" v="13184" actId="790"/>
          <ac:spMkLst>
            <pc:docMk/>
            <pc:sldMk cId="2621938773" sldId="432"/>
            <ac:spMk id="4" creationId="{D298E837-667B-B6B4-9495-7FBFF518B02D}"/>
          </ac:spMkLst>
        </pc:spChg>
        <pc:spChg chg="mod">
          <ac:chgData name="Orlando Correia" userId="f1b01374-e93f-4a95-a80c-d3c8a1cacfea" providerId="ADAL" clId="{6DF51603-D951-4BFD-BB63-98AB9FC1F51E}" dt="2026-01-06T16:46:13.379" v="13464" actId="20577"/>
          <ac:spMkLst>
            <pc:docMk/>
            <pc:sldMk cId="2621938773" sldId="432"/>
            <ac:spMk id="6" creationId="{41893A88-A8CB-5DFC-6E04-EA36EDF06D58}"/>
          </ac:spMkLst>
        </pc:spChg>
        <pc:spChg chg="mod">
          <ac:chgData name="Orlando Correia" userId="f1b01374-e93f-4a95-a80c-d3c8a1cacfea" providerId="ADAL" clId="{6DF51603-D951-4BFD-BB63-98AB9FC1F51E}" dt="2026-01-06T10:14:40.683" v="13184" actId="790"/>
          <ac:spMkLst>
            <pc:docMk/>
            <pc:sldMk cId="2621938773" sldId="432"/>
            <ac:spMk id="7" creationId="{004D173E-3DA5-BDA4-B4FF-905613D0E16C}"/>
          </ac:spMkLst>
        </pc:spChg>
      </pc:sldChg>
      <pc:sldChg chg="delSp modSp add mod ord delAnim">
        <pc:chgData name="Orlando Correia" userId="f1b01374-e93f-4a95-a80c-d3c8a1cacfea" providerId="ADAL" clId="{6DF51603-D951-4BFD-BB63-98AB9FC1F51E}" dt="2026-01-06T10:14:40.683" v="13184" actId="790"/>
        <pc:sldMkLst>
          <pc:docMk/>
          <pc:sldMk cId="1398333224" sldId="433"/>
        </pc:sldMkLst>
        <pc:spChg chg="mod">
          <ac:chgData name="Orlando Correia" userId="f1b01374-e93f-4a95-a80c-d3c8a1cacfea" providerId="ADAL" clId="{6DF51603-D951-4BFD-BB63-98AB9FC1F51E}" dt="2026-01-06T10:14:40.683" v="13184" actId="790"/>
          <ac:spMkLst>
            <pc:docMk/>
            <pc:sldMk cId="1398333224" sldId="433"/>
            <ac:spMk id="3" creationId="{2ACE3F92-1259-A0C2-E384-69731E6017B5}"/>
          </ac:spMkLst>
        </pc:spChg>
        <pc:spChg chg="mod">
          <ac:chgData name="Orlando Correia" userId="f1b01374-e93f-4a95-a80c-d3c8a1cacfea" providerId="ADAL" clId="{6DF51603-D951-4BFD-BB63-98AB9FC1F51E}" dt="2026-01-06T10:14:40.683" v="13184" actId="790"/>
          <ac:spMkLst>
            <pc:docMk/>
            <pc:sldMk cId="1398333224" sldId="433"/>
            <ac:spMk id="4" creationId="{4F35E761-A156-0EB0-8C97-E8C6E05E3819}"/>
          </ac:spMkLst>
        </pc:spChg>
        <pc:spChg chg="mod">
          <ac:chgData name="Orlando Correia" userId="f1b01374-e93f-4a95-a80c-d3c8a1cacfea" providerId="ADAL" clId="{6DF51603-D951-4BFD-BB63-98AB9FC1F51E}" dt="2026-01-06T10:14:40.683" v="13184" actId="790"/>
          <ac:spMkLst>
            <pc:docMk/>
            <pc:sldMk cId="1398333224" sldId="433"/>
            <ac:spMk id="6" creationId="{DB869241-AE3B-465D-116F-000835063083}"/>
          </ac:spMkLst>
        </pc:spChg>
        <pc:spChg chg="mod">
          <ac:chgData name="Orlando Correia" userId="f1b01374-e93f-4a95-a80c-d3c8a1cacfea" providerId="ADAL" clId="{6DF51603-D951-4BFD-BB63-98AB9FC1F51E}" dt="2026-01-06T10:14:40.683" v="13184" actId="790"/>
          <ac:spMkLst>
            <pc:docMk/>
            <pc:sldMk cId="1398333224" sldId="433"/>
            <ac:spMk id="9" creationId="{0DCC5B89-DDDC-FC9A-18A0-4876F89CAB4C}"/>
          </ac:spMkLst>
        </pc:spChg>
        <pc:spChg chg="mod">
          <ac:chgData name="Orlando Correia" userId="f1b01374-e93f-4a95-a80c-d3c8a1cacfea" providerId="ADAL" clId="{6DF51603-D951-4BFD-BB63-98AB9FC1F51E}" dt="2026-01-06T10:14:40.683" v="13184" actId="790"/>
          <ac:spMkLst>
            <pc:docMk/>
            <pc:sldMk cId="1398333224" sldId="433"/>
            <ac:spMk id="14" creationId="{69A79D42-4700-D7CA-5EFA-238B690D9632}"/>
          </ac:spMkLst>
        </pc:spChg>
        <pc:spChg chg="mod">
          <ac:chgData name="Orlando Correia" userId="f1b01374-e93f-4a95-a80c-d3c8a1cacfea" providerId="ADAL" clId="{6DF51603-D951-4BFD-BB63-98AB9FC1F51E}" dt="2026-01-06T10:14:40.683" v="13184" actId="790"/>
          <ac:spMkLst>
            <pc:docMk/>
            <pc:sldMk cId="1398333224" sldId="433"/>
            <ac:spMk id="19" creationId="{0165EC91-6828-973F-E5EE-961DB7DE0EBB}"/>
          </ac:spMkLst>
        </pc:spChg>
        <pc:spChg chg="mod">
          <ac:chgData name="Orlando Correia" userId="f1b01374-e93f-4a95-a80c-d3c8a1cacfea" providerId="ADAL" clId="{6DF51603-D951-4BFD-BB63-98AB9FC1F51E}" dt="2026-01-06T10:14:40.683" v="13184" actId="790"/>
          <ac:spMkLst>
            <pc:docMk/>
            <pc:sldMk cId="1398333224" sldId="433"/>
            <ac:spMk id="20" creationId="{5401EA0A-0397-0917-D101-64B2F8759FC3}"/>
          </ac:spMkLst>
        </pc:spChg>
        <pc:spChg chg="mod">
          <ac:chgData name="Orlando Correia" userId="f1b01374-e93f-4a95-a80c-d3c8a1cacfea" providerId="ADAL" clId="{6DF51603-D951-4BFD-BB63-98AB9FC1F51E}" dt="2026-01-06T10:14:40.683" v="13184" actId="790"/>
          <ac:spMkLst>
            <pc:docMk/>
            <pc:sldMk cId="1398333224" sldId="433"/>
            <ac:spMk id="21" creationId="{7DB5EF93-A6B1-D7D2-19F0-C3AC00F5D903}"/>
          </ac:spMkLst>
        </pc:spChg>
        <pc:spChg chg="mod">
          <ac:chgData name="Orlando Correia" userId="f1b01374-e93f-4a95-a80c-d3c8a1cacfea" providerId="ADAL" clId="{6DF51603-D951-4BFD-BB63-98AB9FC1F51E}" dt="2026-01-06T10:14:40.683" v="13184" actId="790"/>
          <ac:spMkLst>
            <pc:docMk/>
            <pc:sldMk cId="1398333224" sldId="433"/>
            <ac:spMk id="28" creationId="{F0BECCFB-89EA-F088-449D-A363D84E595F}"/>
          </ac:spMkLst>
        </pc:spChg>
        <pc:spChg chg="mod">
          <ac:chgData name="Orlando Correia" userId="f1b01374-e93f-4a95-a80c-d3c8a1cacfea" providerId="ADAL" clId="{6DF51603-D951-4BFD-BB63-98AB9FC1F51E}" dt="2026-01-06T10:14:40.683" v="13184" actId="790"/>
          <ac:spMkLst>
            <pc:docMk/>
            <pc:sldMk cId="1398333224" sldId="433"/>
            <ac:spMk id="33" creationId="{975AA7D2-FED5-DE51-55A6-39D30BD0B6E5}"/>
          </ac:spMkLst>
        </pc:spChg>
        <pc:grpChg chg="mod">
          <ac:chgData name="Orlando Correia" userId="f1b01374-e93f-4a95-a80c-d3c8a1cacfea" providerId="ADAL" clId="{6DF51603-D951-4BFD-BB63-98AB9FC1F51E}" dt="2026-01-02T16:04:06.513" v="9914" actId="1035"/>
          <ac:grpSpMkLst>
            <pc:docMk/>
            <pc:sldMk cId="1398333224" sldId="433"/>
            <ac:grpSpMk id="2" creationId="{8EBDAF48-4A8A-4C93-491B-AC9BE90F1955}"/>
          </ac:grpSpMkLst>
        </pc:grpChg>
        <pc:grpChg chg="mod">
          <ac:chgData name="Orlando Correia" userId="f1b01374-e93f-4a95-a80c-d3c8a1cacfea" providerId="ADAL" clId="{6DF51603-D951-4BFD-BB63-98AB9FC1F51E}" dt="2026-01-02T16:05:27.930" v="10097" actId="1036"/>
          <ac:grpSpMkLst>
            <pc:docMk/>
            <pc:sldMk cId="1398333224" sldId="433"/>
            <ac:grpSpMk id="8" creationId="{E45309C8-16B8-47BD-42E0-313A189F2CF7}"/>
          </ac:grpSpMkLst>
        </pc:grpChg>
        <pc:picChg chg="mod">
          <ac:chgData name="Orlando Correia" userId="f1b01374-e93f-4a95-a80c-d3c8a1cacfea" providerId="ADAL" clId="{6DF51603-D951-4BFD-BB63-98AB9FC1F51E}" dt="2026-01-02T16:04:23.594" v="9918" actId="14100"/>
          <ac:picMkLst>
            <pc:docMk/>
            <pc:sldMk cId="1398333224" sldId="433"/>
            <ac:picMk id="1026" creationId="{DF1907C4-19B3-3D87-5543-F0C2E947964C}"/>
          </ac:picMkLst>
        </pc:picChg>
      </pc:sldChg>
      <pc:sldChg chg="modSp add del mod">
        <pc:chgData name="Orlando Correia" userId="f1b01374-e93f-4a95-a80c-d3c8a1cacfea" providerId="ADAL" clId="{6DF51603-D951-4BFD-BB63-98AB9FC1F51E}" dt="2026-01-06T16:50:31.761" v="13590" actId="47"/>
        <pc:sldMkLst>
          <pc:docMk/>
          <pc:sldMk cId="3672264373" sldId="434"/>
        </pc:sldMkLst>
        <pc:spChg chg="mod">
          <ac:chgData name="Orlando Correia" userId="f1b01374-e93f-4a95-a80c-d3c8a1cacfea" providerId="ADAL" clId="{6DF51603-D951-4BFD-BB63-98AB9FC1F51E}" dt="2026-01-06T10:14:40.683" v="13184" actId="790"/>
          <ac:spMkLst>
            <pc:docMk/>
            <pc:sldMk cId="3672264373" sldId="434"/>
            <ac:spMk id="3" creationId="{F24B31DD-2DA7-0AF6-2633-192DE44D35B7}"/>
          </ac:spMkLst>
        </pc:spChg>
        <pc:spChg chg="mod">
          <ac:chgData name="Orlando Correia" userId="f1b01374-e93f-4a95-a80c-d3c8a1cacfea" providerId="ADAL" clId="{6DF51603-D951-4BFD-BB63-98AB9FC1F51E}" dt="2026-01-06T10:14:40.683" v="13184" actId="790"/>
          <ac:spMkLst>
            <pc:docMk/>
            <pc:sldMk cId="3672264373" sldId="434"/>
            <ac:spMk id="4" creationId="{21081932-2920-BF5D-D6FE-5F1D8BA657D7}"/>
          </ac:spMkLst>
        </pc:spChg>
        <pc:spChg chg="mod">
          <ac:chgData name="Orlando Correia" userId="f1b01374-e93f-4a95-a80c-d3c8a1cacfea" providerId="ADAL" clId="{6DF51603-D951-4BFD-BB63-98AB9FC1F51E}" dt="2026-01-06T10:14:40.683" v="13184" actId="790"/>
          <ac:spMkLst>
            <pc:docMk/>
            <pc:sldMk cId="3672264373" sldId="434"/>
            <ac:spMk id="6" creationId="{24C3EECC-2622-C555-17C1-26C3A7BFEE75}"/>
          </ac:spMkLst>
        </pc:spChg>
        <pc:spChg chg="mod">
          <ac:chgData name="Orlando Correia" userId="f1b01374-e93f-4a95-a80c-d3c8a1cacfea" providerId="ADAL" clId="{6DF51603-D951-4BFD-BB63-98AB9FC1F51E}" dt="2026-01-06T10:14:40.683" v="13184" actId="790"/>
          <ac:spMkLst>
            <pc:docMk/>
            <pc:sldMk cId="3672264373" sldId="434"/>
            <ac:spMk id="9" creationId="{74B7023D-C90D-F76A-1BB1-0097E645FCC5}"/>
          </ac:spMkLst>
        </pc:spChg>
        <pc:spChg chg="mod">
          <ac:chgData name="Orlando Correia" userId="f1b01374-e93f-4a95-a80c-d3c8a1cacfea" providerId="ADAL" clId="{6DF51603-D951-4BFD-BB63-98AB9FC1F51E}" dt="2026-01-06T10:14:40.683" v="13184" actId="790"/>
          <ac:spMkLst>
            <pc:docMk/>
            <pc:sldMk cId="3672264373" sldId="434"/>
            <ac:spMk id="14" creationId="{1B6FFB35-2E28-E7E8-D455-931C7DF7F96C}"/>
          </ac:spMkLst>
        </pc:spChg>
        <pc:spChg chg="mod">
          <ac:chgData name="Orlando Correia" userId="f1b01374-e93f-4a95-a80c-d3c8a1cacfea" providerId="ADAL" clId="{6DF51603-D951-4BFD-BB63-98AB9FC1F51E}" dt="2026-01-06T10:14:40.683" v="13184" actId="790"/>
          <ac:spMkLst>
            <pc:docMk/>
            <pc:sldMk cId="3672264373" sldId="434"/>
            <ac:spMk id="19" creationId="{D1822B95-DFA6-E2BE-6A9C-D47BDD3702E0}"/>
          </ac:spMkLst>
        </pc:spChg>
        <pc:spChg chg="mod">
          <ac:chgData name="Orlando Correia" userId="f1b01374-e93f-4a95-a80c-d3c8a1cacfea" providerId="ADAL" clId="{6DF51603-D951-4BFD-BB63-98AB9FC1F51E}" dt="2026-01-06T10:14:40.683" v="13184" actId="790"/>
          <ac:spMkLst>
            <pc:docMk/>
            <pc:sldMk cId="3672264373" sldId="434"/>
            <ac:spMk id="20" creationId="{9D8BDCC3-99C2-5E7E-028A-AF0AE725F03D}"/>
          </ac:spMkLst>
        </pc:spChg>
        <pc:spChg chg="mod">
          <ac:chgData name="Orlando Correia" userId="f1b01374-e93f-4a95-a80c-d3c8a1cacfea" providerId="ADAL" clId="{6DF51603-D951-4BFD-BB63-98AB9FC1F51E}" dt="2026-01-06T10:14:40.683" v="13184" actId="790"/>
          <ac:spMkLst>
            <pc:docMk/>
            <pc:sldMk cId="3672264373" sldId="434"/>
            <ac:spMk id="21" creationId="{7611A167-01B0-2281-90F3-C52827E8B572}"/>
          </ac:spMkLst>
        </pc:spChg>
        <pc:spChg chg="mod">
          <ac:chgData name="Orlando Correia" userId="f1b01374-e93f-4a95-a80c-d3c8a1cacfea" providerId="ADAL" clId="{6DF51603-D951-4BFD-BB63-98AB9FC1F51E}" dt="2026-01-06T10:14:40.683" v="13184" actId="790"/>
          <ac:spMkLst>
            <pc:docMk/>
            <pc:sldMk cId="3672264373" sldId="434"/>
            <ac:spMk id="28" creationId="{D9BDD47C-6F68-C720-F5BF-BA6C4F3C7E7C}"/>
          </ac:spMkLst>
        </pc:spChg>
        <pc:spChg chg="mod">
          <ac:chgData name="Orlando Correia" userId="f1b01374-e93f-4a95-a80c-d3c8a1cacfea" providerId="ADAL" clId="{6DF51603-D951-4BFD-BB63-98AB9FC1F51E}" dt="2026-01-06T10:14:40.683" v="13184" actId="790"/>
          <ac:spMkLst>
            <pc:docMk/>
            <pc:sldMk cId="3672264373" sldId="434"/>
            <ac:spMk id="33" creationId="{45C2CC7E-6975-73B5-2AD1-630F5B35A9BF}"/>
          </ac:spMkLst>
        </pc:spChg>
      </pc:sldChg>
      <pc:sldChg chg="modSp add del mod">
        <pc:chgData name="Orlando Correia" userId="f1b01374-e93f-4a95-a80c-d3c8a1cacfea" providerId="ADAL" clId="{6DF51603-D951-4BFD-BB63-98AB9FC1F51E}" dt="2026-01-06T16:51:20.086" v="13595" actId="47"/>
        <pc:sldMkLst>
          <pc:docMk/>
          <pc:sldMk cId="1571661211" sldId="435"/>
        </pc:sldMkLst>
        <pc:spChg chg="mod">
          <ac:chgData name="Orlando Correia" userId="f1b01374-e93f-4a95-a80c-d3c8a1cacfea" providerId="ADAL" clId="{6DF51603-D951-4BFD-BB63-98AB9FC1F51E}" dt="2026-01-06T10:14:40.683" v="13184" actId="790"/>
          <ac:spMkLst>
            <pc:docMk/>
            <pc:sldMk cId="1571661211" sldId="435"/>
            <ac:spMk id="4" creationId="{4C2A62DB-61FE-9867-F6A3-919F63A1F020}"/>
          </ac:spMkLst>
        </pc:spChg>
        <pc:spChg chg="mod">
          <ac:chgData name="Orlando Correia" userId="f1b01374-e93f-4a95-a80c-d3c8a1cacfea" providerId="ADAL" clId="{6DF51603-D951-4BFD-BB63-98AB9FC1F51E}" dt="2026-01-06T10:14:40.683" v="13184" actId="790"/>
          <ac:spMkLst>
            <pc:docMk/>
            <pc:sldMk cId="1571661211" sldId="435"/>
            <ac:spMk id="5" creationId="{53631BF2-2361-FAB1-CDEA-E3951F6BBB03}"/>
          </ac:spMkLst>
        </pc:spChg>
        <pc:spChg chg="mod">
          <ac:chgData name="Orlando Correia" userId="f1b01374-e93f-4a95-a80c-d3c8a1cacfea" providerId="ADAL" clId="{6DF51603-D951-4BFD-BB63-98AB9FC1F51E}" dt="2026-01-06T10:14:40.683" v="13184" actId="790"/>
          <ac:spMkLst>
            <pc:docMk/>
            <pc:sldMk cId="1571661211" sldId="435"/>
            <ac:spMk id="6" creationId="{FFB1EB9A-4058-074F-1858-88F2C68E0658}"/>
          </ac:spMkLst>
        </pc:spChg>
        <pc:spChg chg="mod">
          <ac:chgData name="Orlando Correia" userId="f1b01374-e93f-4a95-a80c-d3c8a1cacfea" providerId="ADAL" clId="{6DF51603-D951-4BFD-BB63-98AB9FC1F51E}" dt="2026-01-06T10:14:40.683" v="13184" actId="790"/>
          <ac:spMkLst>
            <pc:docMk/>
            <pc:sldMk cId="1571661211" sldId="435"/>
            <ac:spMk id="9" creationId="{9201893D-8508-B3E8-0744-9C948712B9A5}"/>
          </ac:spMkLst>
        </pc:spChg>
        <pc:spChg chg="mod">
          <ac:chgData name="Orlando Correia" userId="f1b01374-e93f-4a95-a80c-d3c8a1cacfea" providerId="ADAL" clId="{6DF51603-D951-4BFD-BB63-98AB9FC1F51E}" dt="2026-01-06T10:14:40.683" v="13184" actId="790"/>
          <ac:spMkLst>
            <pc:docMk/>
            <pc:sldMk cId="1571661211" sldId="435"/>
            <ac:spMk id="14" creationId="{93859E96-C181-BE14-3A5E-7DF52D460806}"/>
          </ac:spMkLst>
        </pc:spChg>
        <pc:spChg chg="mod">
          <ac:chgData name="Orlando Correia" userId="f1b01374-e93f-4a95-a80c-d3c8a1cacfea" providerId="ADAL" clId="{6DF51603-D951-4BFD-BB63-98AB9FC1F51E}" dt="2026-01-06T10:14:40.683" v="13184" actId="790"/>
          <ac:spMkLst>
            <pc:docMk/>
            <pc:sldMk cId="1571661211" sldId="435"/>
            <ac:spMk id="15" creationId="{615D2AA0-3B62-46D6-3169-133CE0FC339E}"/>
          </ac:spMkLst>
        </pc:spChg>
        <pc:spChg chg="mod">
          <ac:chgData name="Orlando Correia" userId="f1b01374-e93f-4a95-a80c-d3c8a1cacfea" providerId="ADAL" clId="{6DF51603-D951-4BFD-BB63-98AB9FC1F51E}" dt="2026-01-06T10:14:40.683" v="13184" actId="790"/>
          <ac:spMkLst>
            <pc:docMk/>
            <pc:sldMk cId="1571661211" sldId="435"/>
            <ac:spMk id="19" creationId="{0D8E7218-97B8-2DF2-0ED4-1B6C2F0516DA}"/>
          </ac:spMkLst>
        </pc:spChg>
        <pc:spChg chg="mod">
          <ac:chgData name="Orlando Correia" userId="f1b01374-e93f-4a95-a80c-d3c8a1cacfea" providerId="ADAL" clId="{6DF51603-D951-4BFD-BB63-98AB9FC1F51E}" dt="2026-01-06T10:14:40.683" v="13184" actId="790"/>
          <ac:spMkLst>
            <pc:docMk/>
            <pc:sldMk cId="1571661211" sldId="435"/>
            <ac:spMk id="20" creationId="{7927399F-E3E9-D05D-1C13-1A70D5A46A51}"/>
          </ac:spMkLst>
        </pc:spChg>
        <pc:spChg chg="mod">
          <ac:chgData name="Orlando Correia" userId="f1b01374-e93f-4a95-a80c-d3c8a1cacfea" providerId="ADAL" clId="{6DF51603-D951-4BFD-BB63-98AB9FC1F51E}" dt="2026-01-06T10:14:40.683" v="13184" actId="790"/>
          <ac:spMkLst>
            <pc:docMk/>
            <pc:sldMk cId="1571661211" sldId="435"/>
            <ac:spMk id="21" creationId="{CAE46DAB-F93D-9464-79F2-B9E91406F1AA}"/>
          </ac:spMkLst>
        </pc:spChg>
        <pc:spChg chg="mod">
          <ac:chgData name="Orlando Correia" userId="f1b01374-e93f-4a95-a80c-d3c8a1cacfea" providerId="ADAL" clId="{6DF51603-D951-4BFD-BB63-98AB9FC1F51E}" dt="2026-01-06T10:14:40.683" v="13184" actId="790"/>
          <ac:spMkLst>
            <pc:docMk/>
            <pc:sldMk cId="1571661211" sldId="435"/>
            <ac:spMk id="28" creationId="{4CDC65E2-4E3F-4F09-EC8F-CD52C62A46AE}"/>
          </ac:spMkLst>
        </pc:spChg>
      </pc:sldChg>
      <pc:sldChg chg="modSp add mod ord">
        <pc:chgData name="Orlando Correia" userId="f1b01374-e93f-4a95-a80c-d3c8a1cacfea" providerId="ADAL" clId="{6DF51603-D951-4BFD-BB63-98AB9FC1F51E}" dt="2026-01-06T12:17:14.415" v="13358" actId="114"/>
        <pc:sldMkLst>
          <pc:docMk/>
          <pc:sldMk cId="2267350461" sldId="436"/>
        </pc:sldMkLst>
        <pc:spChg chg="mod">
          <ac:chgData name="Orlando Correia" userId="f1b01374-e93f-4a95-a80c-d3c8a1cacfea" providerId="ADAL" clId="{6DF51603-D951-4BFD-BB63-98AB9FC1F51E}" dt="2026-01-06T10:14:40.683" v="13184" actId="790"/>
          <ac:spMkLst>
            <pc:docMk/>
            <pc:sldMk cId="2267350461" sldId="436"/>
            <ac:spMk id="2" creationId="{8E0D708F-F83A-7B42-BCA5-B57A7A45AED7}"/>
          </ac:spMkLst>
        </pc:spChg>
        <pc:spChg chg="mod">
          <ac:chgData name="Orlando Correia" userId="f1b01374-e93f-4a95-a80c-d3c8a1cacfea" providerId="ADAL" clId="{6DF51603-D951-4BFD-BB63-98AB9FC1F51E}" dt="2026-01-06T10:14:40.683" v="13184" actId="790"/>
          <ac:spMkLst>
            <pc:docMk/>
            <pc:sldMk cId="2267350461" sldId="436"/>
            <ac:spMk id="3" creationId="{4349E382-E66B-58C1-2BD3-24A4109D83C3}"/>
          </ac:spMkLst>
        </pc:spChg>
        <pc:spChg chg="mod">
          <ac:chgData name="Orlando Correia" userId="f1b01374-e93f-4a95-a80c-d3c8a1cacfea" providerId="ADAL" clId="{6DF51603-D951-4BFD-BB63-98AB9FC1F51E}" dt="2026-01-06T10:14:40.683" v="13184" actId="790"/>
          <ac:spMkLst>
            <pc:docMk/>
            <pc:sldMk cId="2267350461" sldId="436"/>
            <ac:spMk id="6" creationId="{7015B668-FB0E-BC0A-96A3-2AFD9B39FE03}"/>
          </ac:spMkLst>
        </pc:spChg>
        <pc:spChg chg="mod">
          <ac:chgData name="Orlando Correia" userId="f1b01374-e93f-4a95-a80c-d3c8a1cacfea" providerId="ADAL" clId="{6DF51603-D951-4BFD-BB63-98AB9FC1F51E}" dt="2026-01-06T10:14:40.683" v="13184" actId="790"/>
          <ac:spMkLst>
            <pc:docMk/>
            <pc:sldMk cId="2267350461" sldId="436"/>
            <ac:spMk id="7" creationId="{747CA06A-DCAE-1BDD-7652-938676408EF2}"/>
          </ac:spMkLst>
        </pc:spChg>
        <pc:spChg chg="mod">
          <ac:chgData name="Orlando Correia" userId="f1b01374-e93f-4a95-a80c-d3c8a1cacfea" providerId="ADAL" clId="{6DF51603-D951-4BFD-BB63-98AB9FC1F51E}" dt="2026-01-06T10:14:40.683" v="13184" actId="790"/>
          <ac:spMkLst>
            <pc:docMk/>
            <pc:sldMk cId="2267350461" sldId="436"/>
            <ac:spMk id="8" creationId="{CBCC585F-342F-0740-139F-7BE6C7365B52}"/>
          </ac:spMkLst>
        </pc:spChg>
        <pc:spChg chg="mod">
          <ac:chgData name="Orlando Correia" userId="f1b01374-e93f-4a95-a80c-d3c8a1cacfea" providerId="ADAL" clId="{6DF51603-D951-4BFD-BB63-98AB9FC1F51E}" dt="2026-01-06T10:14:40.683" v="13184" actId="790"/>
          <ac:spMkLst>
            <pc:docMk/>
            <pc:sldMk cId="2267350461" sldId="436"/>
            <ac:spMk id="9" creationId="{7DFDEDDC-2B1B-02DB-7C5F-914F0EE84A1F}"/>
          </ac:spMkLst>
        </pc:spChg>
        <pc:spChg chg="mod">
          <ac:chgData name="Orlando Correia" userId="f1b01374-e93f-4a95-a80c-d3c8a1cacfea" providerId="ADAL" clId="{6DF51603-D951-4BFD-BB63-98AB9FC1F51E}" dt="2026-01-06T10:14:40.683" v="13184" actId="790"/>
          <ac:spMkLst>
            <pc:docMk/>
            <pc:sldMk cId="2267350461" sldId="436"/>
            <ac:spMk id="10" creationId="{612EA7B0-7A05-096A-E7B6-F8100BAE6F25}"/>
          </ac:spMkLst>
        </pc:spChg>
        <pc:spChg chg="mod">
          <ac:chgData name="Orlando Correia" userId="f1b01374-e93f-4a95-a80c-d3c8a1cacfea" providerId="ADAL" clId="{6DF51603-D951-4BFD-BB63-98AB9FC1F51E}" dt="2026-01-06T10:14:40.683" v="13184" actId="790"/>
          <ac:spMkLst>
            <pc:docMk/>
            <pc:sldMk cId="2267350461" sldId="436"/>
            <ac:spMk id="11" creationId="{857ECABB-0D9D-1B8A-C3C6-1F0344FBAABF}"/>
          </ac:spMkLst>
        </pc:spChg>
        <pc:spChg chg="mod">
          <ac:chgData name="Orlando Correia" userId="f1b01374-e93f-4a95-a80c-d3c8a1cacfea" providerId="ADAL" clId="{6DF51603-D951-4BFD-BB63-98AB9FC1F51E}" dt="2026-01-06T12:17:14.415" v="13358" actId="114"/>
          <ac:spMkLst>
            <pc:docMk/>
            <pc:sldMk cId="2267350461" sldId="436"/>
            <ac:spMk id="12" creationId="{6359E836-CF50-316C-F04A-E8EB1121FEB5}"/>
          </ac:spMkLst>
        </pc:spChg>
        <pc:spChg chg="mod">
          <ac:chgData name="Orlando Correia" userId="f1b01374-e93f-4a95-a80c-d3c8a1cacfea" providerId="ADAL" clId="{6DF51603-D951-4BFD-BB63-98AB9FC1F51E}" dt="2026-01-06T10:14:40.683" v="13184" actId="790"/>
          <ac:spMkLst>
            <pc:docMk/>
            <pc:sldMk cId="2267350461" sldId="436"/>
            <ac:spMk id="13" creationId="{5AFBA018-1C44-C492-2179-76542CBFF952}"/>
          </ac:spMkLst>
        </pc:spChg>
      </pc:sldChg>
      <pc:sldChg chg="modSp add mod ord modAnim">
        <pc:chgData name="Orlando Correia" userId="f1b01374-e93f-4a95-a80c-d3c8a1cacfea" providerId="ADAL" clId="{6DF51603-D951-4BFD-BB63-98AB9FC1F51E}" dt="2026-01-06T12:10:40.467" v="13317"/>
        <pc:sldMkLst>
          <pc:docMk/>
          <pc:sldMk cId="2073591900" sldId="437"/>
        </pc:sldMkLst>
        <pc:spChg chg="mod">
          <ac:chgData name="Orlando Correia" userId="f1b01374-e93f-4a95-a80c-d3c8a1cacfea" providerId="ADAL" clId="{6DF51603-D951-4BFD-BB63-98AB9FC1F51E}" dt="2026-01-06T10:14:40.683" v="13184" actId="790"/>
          <ac:spMkLst>
            <pc:docMk/>
            <pc:sldMk cId="2073591900" sldId="437"/>
            <ac:spMk id="2" creationId="{B1A49CAA-D4BE-4708-FB38-364F279D7F6A}"/>
          </ac:spMkLst>
        </pc:spChg>
        <pc:spChg chg="mod">
          <ac:chgData name="Orlando Correia" userId="f1b01374-e93f-4a95-a80c-d3c8a1cacfea" providerId="ADAL" clId="{6DF51603-D951-4BFD-BB63-98AB9FC1F51E}" dt="2026-01-06T10:14:40.683" v="13184" actId="790"/>
          <ac:spMkLst>
            <pc:docMk/>
            <pc:sldMk cId="2073591900" sldId="437"/>
            <ac:spMk id="3" creationId="{78916E91-0CF6-7BCF-408D-7D87EEBFB2F3}"/>
          </ac:spMkLst>
        </pc:spChg>
        <pc:spChg chg="mod">
          <ac:chgData name="Orlando Correia" userId="f1b01374-e93f-4a95-a80c-d3c8a1cacfea" providerId="ADAL" clId="{6DF51603-D951-4BFD-BB63-98AB9FC1F51E}" dt="2026-01-06T12:10:29.286" v="13315" actId="14100"/>
          <ac:spMkLst>
            <pc:docMk/>
            <pc:sldMk cId="2073591900" sldId="437"/>
            <ac:spMk id="4" creationId="{D01A93CC-0DAE-C056-3C7F-A1697FA7BEF8}"/>
          </ac:spMkLst>
        </pc:spChg>
        <pc:spChg chg="mod">
          <ac:chgData name="Orlando Correia" userId="f1b01374-e93f-4a95-a80c-d3c8a1cacfea" providerId="ADAL" clId="{6DF51603-D951-4BFD-BB63-98AB9FC1F51E}" dt="2026-01-06T10:14:40.683" v="13184" actId="790"/>
          <ac:spMkLst>
            <pc:docMk/>
            <pc:sldMk cId="2073591900" sldId="437"/>
            <ac:spMk id="8" creationId="{1FF9381D-BAEB-1EAE-A69F-5569E1BEB9D9}"/>
          </ac:spMkLst>
        </pc:spChg>
      </pc:sldChg>
      <pc:sldChg chg="modSp add mod ord">
        <pc:chgData name="Orlando Correia" userId="f1b01374-e93f-4a95-a80c-d3c8a1cacfea" providerId="ADAL" clId="{6DF51603-D951-4BFD-BB63-98AB9FC1F51E}" dt="2026-01-06T12:12:35.293" v="13333" actId="14100"/>
        <pc:sldMkLst>
          <pc:docMk/>
          <pc:sldMk cId="3848103084" sldId="438"/>
        </pc:sldMkLst>
        <pc:spChg chg="mod">
          <ac:chgData name="Orlando Correia" userId="f1b01374-e93f-4a95-a80c-d3c8a1cacfea" providerId="ADAL" clId="{6DF51603-D951-4BFD-BB63-98AB9FC1F51E}" dt="2026-01-06T10:14:40.683" v="13184" actId="790"/>
          <ac:spMkLst>
            <pc:docMk/>
            <pc:sldMk cId="3848103084" sldId="438"/>
            <ac:spMk id="2" creationId="{06D129DF-8D7D-007F-2FFF-87D18D3AE2DC}"/>
          </ac:spMkLst>
        </pc:spChg>
        <pc:spChg chg="mod">
          <ac:chgData name="Orlando Correia" userId="f1b01374-e93f-4a95-a80c-d3c8a1cacfea" providerId="ADAL" clId="{6DF51603-D951-4BFD-BB63-98AB9FC1F51E}" dt="2026-01-06T10:14:40.683" v="13184" actId="790"/>
          <ac:spMkLst>
            <pc:docMk/>
            <pc:sldMk cId="3848103084" sldId="438"/>
            <ac:spMk id="3" creationId="{24F7436C-F2CD-A80C-163E-E7ED0E3BDD29}"/>
          </ac:spMkLst>
        </pc:spChg>
        <pc:spChg chg="mod">
          <ac:chgData name="Orlando Correia" userId="f1b01374-e93f-4a95-a80c-d3c8a1cacfea" providerId="ADAL" clId="{6DF51603-D951-4BFD-BB63-98AB9FC1F51E}" dt="2026-01-06T12:12:35.293" v="13333" actId="14100"/>
          <ac:spMkLst>
            <pc:docMk/>
            <pc:sldMk cId="3848103084" sldId="438"/>
            <ac:spMk id="4" creationId="{BD628CC2-E37C-AD1D-425B-D096B9B5D8FF}"/>
          </ac:spMkLst>
        </pc:spChg>
        <pc:spChg chg="mod">
          <ac:chgData name="Orlando Correia" userId="f1b01374-e93f-4a95-a80c-d3c8a1cacfea" providerId="ADAL" clId="{6DF51603-D951-4BFD-BB63-98AB9FC1F51E}" dt="2026-01-06T10:14:40.683" v="13184" actId="790"/>
          <ac:spMkLst>
            <pc:docMk/>
            <pc:sldMk cId="3848103084" sldId="438"/>
            <ac:spMk id="8" creationId="{4BD41F13-F076-5B54-6B07-6DBD752BB645}"/>
          </ac:spMkLst>
        </pc:spChg>
        <pc:picChg chg="mod">
          <ac:chgData name="Orlando Correia" userId="f1b01374-e93f-4a95-a80c-d3c8a1cacfea" providerId="ADAL" clId="{6DF51603-D951-4BFD-BB63-98AB9FC1F51E}" dt="2026-01-02T16:53:05.699" v="12809" actId="14100"/>
          <ac:picMkLst>
            <pc:docMk/>
            <pc:sldMk cId="3848103084" sldId="438"/>
            <ac:picMk id="7" creationId="{CBAD80B6-38BB-70EB-EFAC-EBC17A6B508B}"/>
          </ac:picMkLst>
        </pc:picChg>
      </pc:sldChg>
      <pc:sldChg chg="modSp add mod ord modAnim">
        <pc:chgData name="Orlando Correia" userId="f1b01374-e93f-4a95-a80c-d3c8a1cacfea" providerId="ADAL" clId="{6DF51603-D951-4BFD-BB63-98AB9FC1F51E}" dt="2026-01-06T12:14:26.018" v="13350"/>
        <pc:sldMkLst>
          <pc:docMk/>
          <pc:sldMk cId="206914494" sldId="439"/>
        </pc:sldMkLst>
        <pc:spChg chg="mod">
          <ac:chgData name="Orlando Correia" userId="f1b01374-e93f-4a95-a80c-d3c8a1cacfea" providerId="ADAL" clId="{6DF51603-D951-4BFD-BB63-98AB9FC1F51E}" dt="2026-01-06T10:14:40.683" v="13184" actId="790"/>
          <ac:spMkLst>
            <pc:docMk/>
            <pc:sldMk cId="206914494" sldId="439"/>
            <ac:spMk id="2" creationId="{C9C7C155-F15F-AE26-ACED-20782E871E1C}"/>
          </ac:spMkLst>
        </pc:spChg>
        <pc:spChg chg="mod">
          <ac:chgData name="Orlando Correia" userId="f1b01374-e93f-4a95-a80c-d3c8a1cacfea" providerId="ADAL" clId="{6DF51603-D951-4BFD-BB63-98AB9FC1F51E}" dt="2026-01-06T10:14:40.683" v="13184" actId="790"/>
          <ac:spMkLst>
            <pc:docMk/>
            <pc:sldMk cId="206914494" sldId="439"/>
            <ac:spMk id="3" creationId="{C201AE8D-1D61-BD33-1B96-F1CD48C659AD}"/>
          </ac:spMkLst>
        </pc:spChg>
        <pc:spChg chg="mod">
          <ac:chgData name="Orlando Correia" userId="f1b01374-e93f-4a95-a80c-d3c8a1cacfea" providerId="ADAL" clId="{6DF51603-D951-4BFD-BB63-98AB9FC1F51E}" dt="2026-01-06T10:14:40.683" v="13184" actId="790"/>
          <ac:spMkLst>
            <pc:docMk/>
            <pc:sldMk cId="206914494" sldId="439"/>
            <ac:spMk id="4" creationId="{844ABC42-215C-A82D-96DF-779072B9CC6C}"/>
          </ac:spMkLst>
        </pc:spChg>
        <pc:spChg chg="mod">
          <ac:chgData name="Orlando Correia" userId="f1b01374-e93f-4a95-a80c-d3c8a1cacfea" providerId="ADAL" clId="{6DF51603-D951-4BFD-BB63-98AB9FC1F51E}" dt="2026-01-06T10:14:40.683" v="13184" actId="790"/>
          <ac:spMkLst>
            <pc:docMk/>
            <pc:sldMk cId="206914494" sldId="439"/>
            <ac:spMk id="8" creationId="{37B8E340-1170-8E26-066F-389640E46AFC}"/>
          </ac:spMkLst>
        </pc:spChg>
      </pc:sldChg>
      <pc:sldChg chg="add ord">
        <pc:chgData name="Orlando Correia" userId="f1b01374-e93f-4a95-a80c-d3c8a1cacfea" providerId="ADAL" clId="{6DF51603-D951-4BFD-BB63-98AB9FC1F51E}" dt="2026-01-06T13:06:41.969" v="13448"/>
        <pc:sldMkLst>
          <pc:docMk/>
          <pc:sldMk cId="2038256373" sldId="440"/>
        </pc:sldMkLst>
      </pc:sldChg>
      <pc:sldChg chg="modSp add mod">
        <pc:chgData name="Orlando Correia" userId="f1b01374-e93f-4a95-a80c-d3c8a1cacfea" providerId="ADAL" clId="{6DF51603-D951-4BFD-BB63-98AB9FC1F51E}" dt="2026-01-06T17:23:05.438" v="13972" actId="14826"/>
        <pc:sldMkLst>
          <pc:docMk/>
          <pc:sldMk cId="2252946283" sldId="441"/>
        </pc:sldMkLst>
        <pc:spChg chg="mod">
          <ac:chgData name="Orlando Correia" userId="f1b01374-e93f-4a95-a80c-d3c8a1cacfea" providerId="ADAL" clId="{6DF51603-D951-4BFD-BB63-98AB9FC1F51E}" dt="2026-01-06T17:21:59.976" v="13905" actId="6549"/>
          <ac:spMkLst>
            <pc:docMk/>
            <pc:sldMk cId="2252946283" sldId="441"/>
            <ac:spMk id="4" creationId="{50151D53-C841-AD61-557C-754A9E75194F}"/>
          </ac:spMkLst>
        </pc:spChg>
        <pc:spChg chg="mod">
          <ac:chgData name="Orlando Correia" userId="f1b01374-e93f-4a95-a80c-d3c8a1cacfea" providerId="ADAL" clId="{6DF51603-D951-4BFD-BB63-98AB9FC1F51E}" dt="2026-01-06T17:22:25.113" v="13971" actId="255"/>
          <ac:spMkLst>
            <pc:docMk/>
            <pc:sldMk cId="2252946283" sldId="441"/>
            <ac:spMk id="6" creationId="{F760A33B-8CCA-F775-DC99-9614DBF9A634}"/>
          </ac:spMkLst>
        </pc:spChg>
        <pc:picChg chg="mod">
          <ac:chgData name="Orlando Correia" userId="f1b01374-e93f-4a95-a80c-d3c8a1cacfea" providerId="ADAL" clId="{6DF51603-D951-4BFD-BB63-98AB9FC1F51E}" dt="2026-01-06T17:23:05.438" v="13972" actId="14826"/>
          <ac:picMkLst>
            <pc:docMk/>
            <pc:sldMk cId="2252946283" sldId="441"/>
            <ac:picMk id="5" creationId="{FC0D4EFC-4423-8598-1A64-4900F16EEFF8}"/>
          </ac:picMkLst>
        </pc:picChg>
      </pc:sldChg>
      <pc:sldChg chg="addSp delSp modSp add mod modAnim">
        <pc:chgData name="Orlando Correia" userId="f1b01374-e93f-4a95-a80c-d3c8a1cacfea" providerId="ADAL" clId="{6DF51603-D951-4BFD-BB63-98AB9FC1F51E}" dt="2026-01-06T17:52:28.550" v="14394" actId="6549"/>
        <pc:sldMkLst>
          <pc:docMk/>
          <pc:sldMk cId="849603506" sldId="442"/>
        </pc:sldMkLst>
        <pc:spChg chg="add mod">
          <ac:chgData name="Orlando Correia" userId="f1b01374-e93f-4a95-a80c-d3c8a1cacfea" providerId="ADAL" clId="{6DF51603-D951-4BFD-BB63-98AB9FC1F51E}" dt="2026-01-06T17:52:28.550" v="14394" actId="6549"/>
          <ac:spMkLst>
            <pc:docMk/>
            <pc:sldMk cId="849603506" sldId="442"/>
            <ac:spMk id="2" creationId="{E9648907-40D5-0A1B-8258-EAA346D12C51}"/>
          </ac:spMkLst>
        </pc:spChg>
        <pc:picChg chg="del">
          <ac:chgData name="Orlando Correia" userId="f1b01374-e93f-4a95-a80c-d3c8a1cacfea" providerId="ADAL" clId="{6DF51603-D951-4BFD-BB63-98AB9FC1F51E}" dt="2026-01-06T17:23:15.715" v="13974" actId="478"/>
          <ac:picMkLst>
            <pc:docMk/>
            <pc:sldMk cId="849603506" sldId="442"/>
            <ac:picMk id="5" creationId="{55836D9A-1C67-78DD-6BF4-33F6E096148F}"/>
          </ac:picMkLst>
        </pc:picChg>
      </pc:sldChg>
      <pc:sldChg chg="delSp modSp add mod ord delAnim modAnim">
        <pc:chgData name="Orlando Correia" userId="f1b01374-e93f-4a95-a80c-d3c8a1cacfea" providerId="ADAL" clId="{6DF51603-D951-4BFD-BB63-98AB9FC1F51E}" dt="2026-01-06T17:30:02.673" v="14257" actId="20577"/>
        <pc:sldMkLst>
          <pc:docMk/>
          <pc:sldMk cId="2743789075" sldId="443"/>
        </pc:sldMkLst>
        <pc:spChg chg="mod">
          <ac:chgData name="Orlando Correia" userId="f1b01374-e93f-4a95-a80c-d3c8a1cacfea" providerId="ADAL" clId="{6DF51603-D951-4BFD-BB63-98AB9FC1F51E}" dt="2026-01-06T17:24:32.628" v="14004" actId="255"/>
          <ac:spMkLst>
            <pc:docMk/>
            <pc:sldMk cId="2743789075" sldId="443"/>
            <ac:spMk id="2" creationId="{50C9EC8E-3525-0994-76CC-BE7D8517EB73}"/>
          </ac:spMkLst>
        </pc:spChg>
        <pc:spChg chg="mod">
          <ac:chgData name="Orlando Correia" userId="f1b01374-e93f-4a95-a80c-d3c8a1cacfea" providerId="ADAL" clId="{6DF51603-D951-4BFD-BB63-98AB9FC1F51E}" dt="2026-01-06T17:27:24.955" v="14241" actId="20577"/>
          <ac:spMkLst>
            <pc:docMk/>
            <pc:sldMk cId="2743789075" sldId="443"/>
            <ac:spMk id="3" creationId="{E2C000DA-8A40-B19D-E610-5436D704C021}"/>
          </ac:spMkLst>
        </pc:spChg>
        <pc:spChg chg="del mod">
          <ac:chgData name="Orlando Correia" userId="f1b01374-e93f-4a95-a80c-d3c8a1cacfea" providerId="ADAL" clId="{6DF51603-D951-4BFD-BB63-98AB9FC1F51E}" dt="2026-01-06T17:27:28.457" v="14242" actId="478"/>
          <ac:spMkLst>
            <pc:docMk/>
            <pc:sldMk cId="2743789075" sldId="443"/>
            <ac:spMk id="11" creationId="{2FFD68AC-8E39-C330-D820-74AB882318AF}"/>
          </ac:spMkLst>
        </pc:spChg>
        <pc:spChg chg="mod">
          <ac:chgData name="Orlando Correia" userId="f1b01374-e93f-4a95-a80c-d3c8a1cacfea" providerId="ADAL" clId="{6DF51603-D951-4BFD-BB63-98AB9FC1F51E}" dt="2026-01-06T17:30:02.673" v="14257" actId="20577"/>
          <ac:spMkLst>
            <pc:docMk/>
            <pc:sldMk cId="2743789075" sldId="443"/>
            <ac:spMk id="12" creationId="{AAA0AAC9-62AA-01DF-5CD7-6C2F7667D11C}"/>
          </ac:spMkLst>
        </pc:spChg>
        <pc:picChg chg="mod">
          <ac:chgData name="Orlando Correia" userId="f1b01374-e93f-4a95-a80c-d3c8a1cacfea" providerId="ADAL" clId="{6DF51603-D951-4BFD-BB63-98AB9FC1F51E}" dt="2026-01-06T17:29:22.787" v="14252" actId="14826"/>
          <ac:picMkLst>
            <pc:docMk/>
            <pc:sldMk cId="2743789075" sldId="443"/>
            <ac:picMk id="8" creationId="{9A1595AA-DC41-901D-F5AC-A0ED426DFB4A}"/>
          </ac:picMkLst>
        </pc:picChg>
      </pc:sldChg>
      <pc:sldChg chg="modSp add mod modAnim">
        <pc:chgData name="Orlando Correia" userId="f1b01374-e93f-4a95-a80c-d3c8a1cacfea" providerId="ADAL" clId="{6DF51603-D951-4BFD-BB63-98AB9FC1F51E}" dt="2026-01-06T18:45:45.815" v="15592" actId="1035"/>
        <pc:sldMkLst>
          <pc:docMk/>
          <pc:sldMk cId="3801917674" sldId="444"/>
        </pc:sldMkLst>
        <pc:spChg chg="mod">
          <ac:chgData name="Orlando Correia" userId="f1b01374-e93f-4a95-a80c-d3c8a1cacfea" providerId="ADAL" clId="{6DF51603-D951-4BFD-BB63-98AB9FC1F51E}" dt="2026-01-06T18:30:22.096" v="15113" actId="6549"/>
          <ac:spMkLst>
            <pc:docMk/>
            <pc:sldMk cId="3801917674" sldId="444"/>
            <ac:spMk id="4" creationId="{EDC07A01-D7AC-51C9-8A29-3874C667B18B}"/>
          </ac:spMkLst>
        </pc:spChg>
        <pc:spChg chg="mod">
          <ac:chgData name="Orlando Correia" userId="f1b01374-e93f-4a95-a80c-d3c8a1cacfea" providerId="ADAL" clId="{6DF51603-D951-4BFD-BB63-98AB9FC1F51E}" dt="2026-01-06T18:31:18.886" v="15248" actId="20577"/>
          <ac:spMkLst>
            <pc:docMk/>
            <pc:sldMk cId="3801917674" sldId="444"/>
            <ac:spMk id="6" creationId="{6C6E03AF-529D-BDE0-49BB-1517A11731D4}"/>
          </ac:spMkLst>
        </pc:spChg>
        <pc:spChg chg="mod">
          <ac:chgData name="Orlando Correia" userId="f1b01374-e93f-4a95-a80c-d3c8a1cacfea" providerId="ADAL" clId="{6DF51603-D951-4BFD-BB63-98AB9FC1F51E}" dt="2026-01-06T18:45:45.815" v="15592" actId="1035"/>
          <ac:spMkLst>
            <pc:docMk/>
            <pc:sldMk cId="3801917674" sldId="444"/>
            <ac:spMk id="10" creationId="{1ED76667-83FA-4CCE-54FC-4545E3D453B5}"/>
          </ac:spMkLst>
        </pc:spChg>
        <pc:spChg chg="mod">
          <ac:chgData name="Orlando Correia" userId="f1b01374-e93f-4a95-a80c-d3c8a1cacfea" providerId="ADAL" clId="{6DF51603-D951-4BFD-BB63-98AB9FC1F51E}" dt="2026-01-06T18:29:51.482" v="15096" actId="14100"/>
          <ac:spMkLst>
            <pc:docMk/>
            <pc:sldMk cId="3801917674" sldId="444"/>
            <ac:spMk id="21" creationId="{434405A0-C0DD-2C3D-3282-5D10DDE7C9A7}"/>
          </ac:spMkLst>
        </pc:spChg>
        <pc:spChg chg="mod">
          <ac:chgData name="Orlando Correia" userId="f1b01374-e93f-4a95-a80c-d3c8a1cacfea" providerId="ADAL" clId="{6DF51603-D951-4BFD-BB63-98AB9FC1F51E}" dt="2026-01-06T18:29:53.922" v="15097" actId="14100"/>
          <ac:spMkLst>
            <pc:docMk/>
            <pc:sldMk cId="3801917674" sldId="444"/>
            <ac:spMk id="28" creationId="{A23465C6-0CA7-B200-DDA5-8513C1622306}"/>
          </ac:spMkLst>
        </pc:spChg>
        <pc:spChg chg="mod">
          <ac:chgData name="Orlando Correia" userId="f1b01374-e93f-4a95-a80c-d3c8a1cacfea" providerId="ADAL" clId="{6DF51603-D951-4BFD-BB63-98AB9FC1F51E}" dt="2026-01-06T18:29:56.996" v="15098" actId="14100"/>
          <ac:spMkLst>
            <pc:docMk/>
            <pc:sldMk cId="3801917674" sldId="444"/>
            <ac:spMk id="33" creationId="{B6E991E4-E765-E9B9-C85A-95C11E06576D}"/>
          </ac:spMkLst>
        </pc:spChg>
        <pc:grpChg chg="mod">
          <ac:chgData name="Orlando Correia" userId="f1b01374-e93f-4a95-a80c-d3c8a1cacfea" providerId="ADAL" clId="{6DF51603-D951-4BFD-BB63-98AB9FC1F51E}" dt="2026-01-06T18:27:41.963" v="14913" actId="1036"/>
          <ac:grpSpMkLst>
            <pc:docMk/>
            <pc:sldMk cId="3801917674" sldId="444"/>
            <ac:grpSpMk id="8" creationId="{F697E1DA-7493-BE8B-7613-E4AE067CED96}"/>
          </ac:grpSpMkLst>
        </pc:grpChg>
        <pc:grpChg chg="mod">
          <ac:chgData name="Orlando Correia" userId="f1b01374-e93f-4a95-a80c-d3c8a1cacfea" providerId="ADAL" clId="{6DF51603-D951-4BFD-BB63-98AB9FC1F51E}" dt="2026-01-06T18:27:50.160" v="14916" actId="1036"/>
          <ac:grpSpMkLst>
            <pc:docMk/>
            <pc:sldMk cId="3801917674" sldId="444"/>
            <ac:grpSpMk id="11" creationId="{AD45A402-87D1-8C03-246F-8DF29B6BA366}"/>
          </ac:grpSpMkLst>
        </pc:grpChg>
        <pc:picChg chg="mod">
          <ac:chgData name="Orlando Correia" userId="f1b01374-e93f-4a95-a80c-d3c8a1cacfea" providerId="ADAL" clId="{6DF51603-D951-4BFD-BB63-98AB9FC1F51E}" dt="2026-01-06T18:29:37.592" v="15095" actId="18131"/>
          <ac:picMkLst>
            <pc:docMk/>
            <pc:sldMk cId="3801917674" sldId="444"/>
            <ac:picMk id="1026" creationId="{0F82A570-B291-5760-3327-A32384C65FE4}"/>
          </ac:picMkLst>
        </pc:picChg>
      </pc:sldChg>
      <pc:sldMasterChg chg="del delSldLayout">
        <pc:chgData name="Orlando Correia" userId="f1b01374-e93f-4a95-a80c-d3c8a1cacfea" providerId="ADAL" clId="{6DF51603-D951-4BFD-BB63-98AB9FC1F51E}" dt="2026-01-06T17:00:55.916" v="13669" actId="47"/>
        <pc:sldMasterMkLst>
          <pc:docMk/>
          <pc:sldMasterMk cId="938781549" sldId="2147483660"/>
        </pc:sldMasterMkLst>
        <pc:sldLayoutChg chg="del">
          <pc:chgData name="Orlando Correia" userId="f1b01374-e93f-4a95-a80c-d3c8a1cacfea" providerId="ADAL" clId="{6DF51603-D951-4BFD-BB63-98AB9FC1F51E}" dt="2026-01-06T17:00:55.916" v="13669" actId="47"/>
          <pc:sldLayoutMkLst>
            <pc:docMk/>
            <pc:sldMasterMk cId="938781549" sldId="2147483660"/>
            <pc:sldLayoutMk cId="403259507" sldId="2147483661"/>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1048092171" sldId="2147483662"/>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1107030887" sldId="2147483663"/>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1680187202" sldId="2147483664"/>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3784668651" sldId="2147483665"/>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2940786073" sldId="2147483666"/>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1156231838" sldId="2147483667"/>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3495707053" sldId="2147483668"/>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2221035982" sldId="2147483669"/>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3407832858" sldId="2147483670"/>
          </pc:sldLayoutMkLst>
        </pc:sldLayoutChg>
        <pc:sldLayoutChg chg="del">
          <pc:chgData name="Orlando Correia" userId="f1b01374-e93f-4a95-a80c-d3c8a1cacfea" providerId="ADAL" clId="{6DF51603-D951-4BFD-BB63-98AB9FC1F51E}" dt="2026-01-06T17:00:55.916" v="13669" actId="47"/>
          <pc:sldLayoutMkLst>
            <pc:docMk/>
            <pc:sldMasterMk cId="938781549" sldId="2147483660"/>
            <pc:sldLayoutMk cId="1610632843"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8A3956-2C50-417F-A211-8A992859AF43}" type="datetimeFigureOut">
              <a:rPr lang="en-GB" smtClean="0"/>
              <a:t>06/01/2026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70A3F1-A372-4DFB-9EAA-0044FA9067D7}" type="slidenum">
              <a:rPr lang="en-GB" smtClean="0"/>
              <a:t>‹#›</a:t>
            </a:fld>
            <a:endParaRPr lang="en-GB" dirty="0"/>
          </a:p>
        </p:txBody>
      </p:sp>
    </p:spTree>
    <p:extLst>
      <p:ext uri="{BB962C8B-B14F-4D97-AF65-F5344CB8AC3E}">
        <p14:creationId xmlns:p14="http://schemas.microsoft.com/office/powerpoint/2010/main" val="2457819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980CB-B5E7-778A-89A2-3E2B43B42E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B75210-5D98-274C-879E-3CD3899737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D942D0-DD59-E037-2898-352C290049D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AC38013-B9A7-AB68-86D8-938EEDD9AF53}"/>
              </a:ext>
            </a:extLst>
          </p:cNvPr>
          <p:cNvSpPr>
            <a:spLocks noGrp="1"/>
          </p:cNvSpPr>
          <p:nvPr>
            <p:ph type="sldNum" sz="quarter" idx="5"/>
          </p:nvPr>
        </p:nvSpPr>
        <p:spPr/>
        <p:txBody>
          <a:bodyPr/>
          <a:lstStyle/>
          <a:p>
            <a:fld id="{4E70A3F1-A372-4DFB-9EAA-0044FA9067D7}" type="slidenum">
              <a:rPr lang="en-GB" smtClean="0"/>
              <a:t>16</a:t>
            </a:fld>
            <a:endParaRPr lang="en-GB" dirty="0"/>
          </a:p>
        </p:txBody>
      </p:sp>
    </p:spTree>
    <p:extLst>
      <p:ext uri="{BB962C8B-B14F-4D97-AF65-F5344CB8AC3E}">
        <p14:creationId xmlns:p14="http://schemas.microsoft.com/office/powerpoint/2010/main" val="2464418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23723C-E32B-C79F-E75E-8ABCF44284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9C8DC5-FD19-9C29-0CD1-422F099CCD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EF1755-2F93-B7E9-1274-58E884F6700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5AD9D0A-F6CB-724C-5236-1A3547E04C9C}"/>
              </a:ext>
            </a:extLst>
          </p:cNvPr>
          <p:cNvSpPr>
            <a:spLocks noGrp="1"/>
          </p:cNvSpPr>
          <p:nvPr>
            <p:ph type="sldNum" sz="quarter" idx="5"/>
          </p:nvPr>
        </p:nvSpPr>
        <p:spPr/>
        <p:txBody>
          <a:bodyPr/>
          <a:lstStyle/>
          <a:p>
            <a:fld id="{4E70A3F1-A372-4DFB-9EAA-0044FA9067D7}" type="slidenum">
              <a:rPr lang="en-GB" smtClean="0"/>
              <a:t>17</a:t>
            </a:fld>
            <a:endParaRPr lang="en-GB" dirty="0"/>
          </a:p>
        </p:txBody>
      </p:sp>
    </p:spTree>
    <p:extLst>
      <p:ext uri="{BB962C8B-B14F-4D97-AF65-F5344CB8AC3E}">
        <p14:creationId xmlns:p14="http://schemas.microsoft.com/office/powerpoint/2010/main" val="21234104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19</a:t>
            </a:fld>
            <a:endParaRPr lang="en-GB" dirty="0"/>
          </a:p>
        </p:txBody>
      </p:sp>
    </p:spTree>
    <p:extLst>
      <p:ext uri="{BB962C8B-B14F-4D97-AF65-F5344CB8AC3E}">
        <p14:creationId xmlns:p14="http://schemas.microsoft.com/office/powerpoint/2010/main" val="457624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1.7.2013</a:t>
            </a:r>
          </a:p>
          <a:p>
            <a:endParaRPr lang="en-US"/>
          </a:p>
          <a:p>
            <a:r>
              <a:rPr lang="en-US"/>
              <a:t>An old Cherokee is teaching his grandson about life. “A fight is going on inside me,” he said to the boy. “It is a terrible fight and it is between two wolves. One is evil – he is anger, envy, sorrow, regret, greed, arrogance, self-pity, guilt, resentment, inferiority, lies, false pride, superiority, and ego.”</a:t>
            </a:r>
          </a:p>
          <a:p>
            <a:endParaRPr lang="en-US"/>
          </a:p>
          <a:p>
            <a:r>
              <a:rPr lang="en-US"/>
              <a:t> </a:t>
            </a:r>
          </a:p>
          <a:p>
            <a:endParaRPr lang="en-US"/>
          </a:p>
          <a:p>
            <a:r>
              <a:rPr lang="en-US"/>
              <a:t> He continued, “The other is good – he is joy, peace, love, hope, serenity, humility, kindness, benevolence, empathy, generosity, truth, compassion, and faith. The same fight is going on inside you – and inside every other person, too.”</a:t>
            </a:r>
          </a:p>
          <a:p>
            <a:endParaRPr lang="en-US"/>
          </a:p>
          <a:p>
            <a:r>
              <a:rPr lang="en-US"/>
              <a:t> </a:t>
            </a:r>
          </a:p>
          <a:p>
            <a:endParaRPr lang="en-US"/>
          </a:p>
          <a:p>
            <a:r>
              <a:rPr lang="en-US"/>
              <a:t>The grandson thought about it for a minute and then asked his grandfather, “Which wolf will win?”</a:t>
            </a:r>
          </a:p>
          <a:p>
            <a:endParaRPr lang="en-US"/>
          </a:p>
          <a:p>
            <a:r>
              <a:rPr lang="en-US"/>
              <a:t> </a:t>
            </a:r>
          </a:p>
          <a:p>
            <a:endParaRPr lang="en-US"/>
          </a:p>
          <a:p>
            <a:r>
              <a:rPr lang="en-US"/>
              <a:t>The old Cherokee simply replied, “The one you feed.”</a:t>
            </a:r>
          </a:p>
          <a:p>
            <a:endParaRPr lang="en-US"/>
          </a:p>
          <a:p>
            <a:r>
              <a:rPr lang="en-US"/>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841C9-6340-F3DD-B3D3-3639695C35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76A91-4E64-BC5C-8144-BA862D3F9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9D43CD-C3D8-B72C-9992-EC7574DD6E1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265E7018-6386-182C-6B93-D42C1185869B}"/>
              </a:ext>
            </a:extLst>
          </p:cNvPr>
          <p:cNvSpPr>
            <a:spLocks noGrp="1"/>
          </p:cNvSpPr>
          <p:nvPr>
            <p:ph type="sldNum" sz="quarter" idx="5"/>
          </p:nvPr>
        </p:nvSpPr>
        <p:spPr/>
        <p:txBody>
          <a:bodyPr/>
          <a:lstStyle/>
          <a:p>
            <a:fld id="{4E70A3F1-A372-4DFB-9EAA-0044FA9067D7}" type="slidenum">
              <a:rPr lang="en-GB" smtClean="0"/>
              <a:t>21</a:t>
            </a:fld>
            <a:endParaRPr lang="en-GB" dirty="0"/>
          </a:p>
        </p:txBody>
      </p:sp>
    </p:spTree>
    <p:extLst>
      <p:ext uri="{BB962C8B-B14F-4D97-AF65-F5344CB8AC3E}">
        <p14:creationId xmlns:p14="http://schemas.microsoft.com/office/powerpoint/2010/main" val="3807364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584D0-FE1A-C433-17BA-6A08B939B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750F32-9941-7E42-C761-F7F2FC928A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92B5B-77DD-F830-A7D9-EA7B9F505590}"/>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28964C0-079B-F89D-57D2-01DF65C50A60}"/>
              </a:ext>
            </a:extLst>
          </p:cNvPr>
          <p:cNvSpPr>
            <a:spLocks noGrp="1"/>
          </p:cNvSpPr>
          <p:nvPr>
            <p:ph type="sldNum" sz="quarter" idx="5"/>
          </p:nvPr>
        </p:nvSpPr>
        <p:spPr/>
        <p:txBody>
          <a:bodyPr/>
          <a:lstStyle/>
          <a:p>
            <a:fld id="{4E70A3F1-A372-4DFB-9EAA-0044FA9067D7}" type="slidenum">
              <a:rPr lang="en-GB" smtClean="0"/>
              <a:t>22</a:t>
            </a:fld>
            <a:endParaRPr lang="en-GB" dirty="0"/>
          </a:p>
        </p:txBody>
      </p:sp>
    </p:spTree>
    <p:extLst>
      <p:ext uri="{BB962C8B-B14F-4D97-AF65-F5344CB8AC3E}">
        <p14:creationId xmlns:p14="http://schemas.microsoft.com/office/powerpoint/2010/main" val="10625340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04634C-1E66-8467-76BF-FA55F545E7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61FDDC-EB78-4883-431E-7805D8483D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ADF5E1-9800-FC71-FD98-679999BC056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E40E9F-3A01-91FC-A6AB-01EEB6C8F1F7}"/>
              </a:ext>
            </a:extLst>
          </p:cNvPr>
          <p:cNvSpPr>
            <a:spLocks noGrp="1"/>
          </p:cNvSpPr>
          <p:nvPr>
            <p:ph type="sldNum" sz="quarter" idx="5"/>
          </p:nvPr>
        </p:nvSpPr>
        <p:spPr/>
        <p:txBody>
          <a:bodyPr/>
          <a:lstStyle/>
          <a:p>
            <a:fld id="{4E70A3F1-A372-4DFB-9EAA-0044FA9067D7}" type="slidenum">
              <a:rPr lang="en-GB" smtClean="0"/>
              <a:t>24</a:t>
            </a:fld>
            <a:endParaRPr lang="en-GB" dirty="0"/>
          </a:p>
        </p:txBody>
      </p:sp>
    </p:spTree>
    <p:extLst>
      <p:ext uri="{BB962C8B-B14F-4D97-AF65-F5344CB8AC3E}">
        <p14:creationId xmlns:p14="http://schemas.microsoft.com/office/powerpoint/2010/main" val="3664037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3BDED-3280-D144-8AA9-5C98168AA0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DA6002-8B1D-2A2F-7D38-CC0835F0FB4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D103A7-404A-127F-35C9-B15F9113007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FF61019-D33B-562E-B4C4-92B4BC7DF651}"/>
              </a:ext>
            </a:extLst>
          </p:cNvPr>
          <p:cNvSpPr>
            <a:spLocks noGrp="1"/>
          </p:cNvSpPr>
          <p:nvPr>
            <p:ph type="sldNum" sz="quarter" idx="5"/>
          </p:nvPr>
        </p:nvSpPr>
        <p:spPr/>
        <p:txBody>
          <a:bodyPr/>
          <a:lstStyle/>
          <a:p>
            <a:fld id="{4E70A3F1-A372-4DFB-9EAA-0044FA9067D7}" type="slidenum">
              <a:rPr lang="en-GB" smtClean="0"/>
              <a:t>25</a:t>
            </a:fld>
            <a:endParaRPr lang="en-GB" dirty="0"/>
          </a:p>
        </p:txBody>
      </p:sp>
    </p:spTree>
    <p:extLst>
      <p:ext uri="{BB962C8B-B14F-4D97-AF65-F5344CB8AC3E}">
        <p14:creationId xmlns:p14="http://schemas.microsoft.com/office/powerpoint/2010/main" val="33295467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F3C967-7167-661C-687E-360C4DF65B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4E745-2653-22D0-8912-F9D45D2646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831EB-4FC3-D1A1-0893-BB0628CE465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1854EF5-F99D-7FEF-A748-50D81B02E2B8}"/>
              </a:ext>
            </a:extLst>
          </p:cNvPr>
          <p:cNvSpPr>
            <a:spLocks noGrp="1"/>
          </p:cNvSpPr>
          <p:nvPr>
            <p:ph type="sldNum" sz="quarter" idx="5"/>
          </p:nvPr>
        </p:nvSpPr>
        <p:spPr/>
        <p:txBody>
          <a:bodyPr/>
          <a:lstStyle/>
          <a:p>
            <a:fld id="{4E70A3F1-A372-4DFB-9EAA-0044FA9067D7}" type="slidenum">
              <a:rPr lang="en-GB" smtClean="0"/>
              <a:t>27</a:t>
            </a:fld>
            <a:endParaRPr lang="en-GB" dirty="0"/>
          </a:p>
        </p:txBody>
      </p:sp>
    </p:spTree>
    <p:extLst>
      <p:ext uri="{BB962C8B-B14F-4D97-AF65-F5344CB8AC3E}">
        <p14:creationId xmlns:p14="http://schemas.microsoft.com/office/powerpoint/2010/main" val="2151703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77E34-EE3F-C7CA-25EB-13C208A4731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D080FB-225E-150A-5692-F12FFD1BE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DE920C-512D-9626-412A-249215CE309B}"/>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C7209760-4EE5-820D-0D32-F54DC12D7871}"/>
              </a:ext>
            </a:extLst>
          </p:cNvPr>
          <p:cNvSpPr>
            <a:spLocks noGrp="1"/>
          </p:cNvSpPr>
          <p:nvPr>
            <p:ph type="sldNum" sz="quarter" idx="5"/>
          </p:nvPr>
        </p:nvSpPr>
        <p:spPr/>
        <p:txBody>
          <a:bodyPr/>
          <a:lstStyle/>
          <a:p>
            <a:fld id="{4E70A3F1-A372-4DFB-9EAA-0044FA9067D7}" type="slidenum">
              <a:rPr lang="en-GB" smtClean="0"/>
              <a:t>28</a:t>
            </a:fld>
            <a:endParaRPr lang="en-GB" dirty="0"/>
          </a:p>
        </p:txBody>
      </p:sp>
    </p:spTree>
    <p:extLst>
      <p:ext uri="{BB962C8B-B14F-4D97-AF65-F5344CB8AC3E}">
        <p14:creationId xmlns:p14="http://schemas.microsoft.com/office/powerpoint/2010/main" val="2929941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1F23-BA25-C401-543C-37AB29409F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2EAEA-21B6-976C-3ACA-6B6B4FA2DA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DBB85E-197F-9F95-1BB8-845CC8E99E30}"/>
              </a:ext>
            </a:extLst>
          </p:cNvPr>
          <p:cNvSpPr>
            <a:spLocks noGrp="1"/>
          </p:cNvSpPr>
          <p:nvPr>
            <p:ph type="body" idx="1"/>
          </p:nvPr>
        </p:nvSpPr>
        <p:spPr/>
        <p:txBody>
          <a:bodyPr/>
          <a:lstStyle/>
          <a:p>
            <a:pPr fontAlgn="base"/>
            <a:r>
              <a:rPr lang="en-GB" sz="1200" b="1" i="0" kern="1200" dirty="0">
                <a:solidFill>
                  <a:schemeClr val="tx1"/>
                </a:solidFill>
                <a:effectLst/>
                <a:latin typeface="+mn-lt"/>
                <a:ea typeface="+mn-ea"/>
                <a:cs typeface="+mn-cs"/>
              </a:rPr>
              <a:t>1. Boredom Zone</a:t>
            </a:r>
          </a:p>
          <a:p>
            <a:pPr fontAlgn="base"/>
            <a:r>
              <a:rPr lang="en-GB" sz="1200" b="0" i="0" kern="1200" dirty="0">
                <a:solidFill>
                  <a:schemeClr val="tx1"/>
                </a:solidFill>
                <a:effectLst/>
                <a:latin typeface="+mn-lt"/>
                <a:ea typeface="+mn-ea"/>
                <a:cs typeface="+mn-cs"/>
              </a:rPr>
              <a:t>In the first zone there is very low stress and we are bored. Stay here too long and you will feel the effects of boreout which are just as dangerous as burnout. If you are in this zone in your life or work, your mental, emotional, physical &amp; spiritual health is at risk. </a:t>
            </a:r>
            <a:r>
              <a:rPr lang="en-GB" sz="1200" b="1" i="0" u="sng" kern="1200" dirty="0">
                <a:solidFill>
                  <a:schemeClr val="tx1"/>
                </a:solidFill>
                <a:effectLst/>
                <a:latin typeface="+mn-lt"/>
                <a:ea typeface="+mn-ea"/>
                <a:cs typeface="+mn-cs"/>
              </a:rPr>
              <a:t>Performance in this zone is next to nothing</a:t>
            </a:r>
            <a:r>
              <a:rPr lang="en-GB" sz="1200" b="1" i="0" kern="1200" dirty="0">
                <a:solidFill>
                  <a:schemeClr val="tx1"/>
                </a:solidFill>
                <a:effectLst/>
                <a:latin typeface="+mn-lt"/>
                <a:ea typeface="+mn-ea"/>
                <a:cs typeface="+mn-cs"/>
              </a:rPr>
              <a:t>.  </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2. Comfort Zone</a:t>
            </a:r>
          </a:p>
          <a:p>
            <a:pPr fontAlgn="base"/>
            <a:r>
              <a:rPr lang="en-GB" sz="1200" b="0" i="0" kern="1200" dirty="0">
                <a:solidFill>
                  <a:schemeClr val="tx1"/>
                </a:solidFill>
                <a:effectLst/>
                <a:latin typeface="+mn-lt"/>
                <a:ea typeface="+mn-ea"/>
                <a:cs typeface="+mn-cs"/>
              </a:rPr>
              <a:t>As our stress levels increase we move into our comfort zone, this is manageable stress and is on the way to peak performance. It is comfortable here but there is no growth and if you stay here too long, you will slip back into the boredom zone. </a:t>
            </a:r>
            <a:r>
              <a:rPr lang="en-GB" sz="1200" b="1" i="0" kern="1200" dirty="0">
                <a:solidFill>
                  <a:schemeClr val="tx1"/>
                </a:solidFill>
                <a:effectLst/>
                <a:latin typeface="+mn-lt"/>
                <a:ea typeface="+mn-ea"/>
                <a:cs typeface="+mn-cs"/>
              </a:rPr>
              <a:t>Performance in this zone is higher than in the boredom zone but not at it’s best.  </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3. Stretch Zone</a:t>
            </a:r>
          </a:p>
          <a:p>
            <a:pPr fontAlgn="base"/>
            <a:r>
              <a:rPr lang="en-GB" sz="1200" b="0" i="0" kern="1200" dirty="0">
                <a:solidFill>
                  <a:schemeClr val="tx1"/>
                </a:solidFill>
                <a:effectLst/>
                <a:latin typeface="+mn-lt"/>
                <a:ea typeface="+mn-ea"/>
                <a:cs typeface="+mn-cs"/>
              </a:rPr>
              <a:t>As pressure &amp; stress increases, we move into the stretch zone. This is where our minds &amp; bodies are being stretched. You know that feeling when you’ve got a lot on your plate but you’re totally in control, you are busy but you are really enjoying it. This is the zone where your level of stress and your level of performance are at their optimal. Everyone wants to be here – not stressed, not overloaded, not under pressure but challenged, stretched &amp; at absolute peak performance. </a:t>
            </a:r>
            <a:r>
              <a:rPr lang="en-GB" sz="1200" b="1" i="0" kern="1200" dirty="0">
                <a:solidFill>
                  <a:schemeClr val="tx1"/>
                </a:solidFill>
                <a:effectLst/>
                <a:latin typeface="+mn-lt"/>
                <a:ea typeface="+mn-ea"/>
                <a:cs typeface="+mn-cs"/>
              </a:rPr>
              <a:t>This is where we do our best work. </a:t>
            </a:r>
          </a:p>
          <a:p>
            <a:pPr fontAlgn="base"/>
            <a:endParaRPr lang="en-GB" sz="1200" b="1"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4. Strain Zone</a:t>
            </a:r>
          </a:p>
          <a:p>
            <a:pPr fontAlgn="base"/>
            <a:r>
              <a:rPr lang="en-GB" sz="1200" b="0" i="0" kern="1200" dirty="0">
                <a:solidFill>
                  <a:schemeClr val="tx1"/>
                </a:solidFill>
                <a:effectLst/>
                <a:latin typeface="+mn-lt"/>
                <a:ea typeface="+mn-ea"/>
                <a:cs typeface="+mn-cs"/>
              </a:rPr>
              <a:t>As pressure and stress levels increase we now move into the strain zone. We no longer feel in control and we start to feel under pressure, overloaded, too much on our plate and it’s hard to see the wood from the trees. In this zone we are no longer operating an optimum level – our performance, interest, happiness, health and energy levels decrease and everything starts to go downhill. </a:t>
            </a:r>
            <a:r>
              <a:rPr lang="en-GB" sz="1200" b="1" i="0" kern="1200" dirty="0">
                <a:solidFill>
                  <a:schemeClr val="tx1"/>
                </a:solidFill>
                <a:effectLst/>
                <a:latin typeface="+mn-lt"/>
                <a:ea typeface="+mn-ea"/>
                <a:cs typeface="+mn-cs"/>
              </a:rPr>
              <a:t>Performance in this zone is diminished and reduces every day you stay here. </a:t>
            </a:r>
          </a:p>
          <a:p>
            <a:pPr fontAlgn="base"/>
            <a:r>
              <a:rPr lang="en-GB" sz="1200" b="1" i="0" u="sng" kern="1200" dirty="0">
                <a:solidFill>
                  <a:schemeClr val="tx1"/>
                </a:solidFill>
                <a:effectLst/>
                <a:latin typeface="+mn-lt"/>
                <a:ea typeface="+mn-ea"/>
                <a:cs typeface="+mn-cs"/>
              </a:rPr>
              <a:t>The other choice is to STOP. </a:t>
            </a:r>
            <a:endParaRPr lang="en-GB" sz="1200" b="0" i="0" u="sng"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Stop taking on work, stop taking on activities, stop taking on pressure &amp; stress. Remove as much as we can from our workload. This is a very wise choice and as you start to remove items from your to-do list you will start to move backwards through the Stress Performance Curve. </a:t>
            </a:r>
          </a:p>
          <a:p>
            <a:pPr fontAlgn="base"/>
            <a:endParaRPr lang="en-GB" sz="1200" b="0" i="0" kern="1200" dirty="0">
              <a:solidFill>
                <a:schemeClr val="tx1"/>
              </a:solidFill>
              <a:effectLst/>
              <a:latin typeface="+mn-lt"/>
              <a:ea typeface="+mn-ea"/>
              <a:cs typeface="+mn-cs"/>
            </a:endParaRPr>
          </a:p>
          <a:p>
            <a:pPr fontAlgn="base"/>
            <a:r>
              <a:rPr lang="en-GB" sz="1200" b="1" i="0" kern="1200" dirty="0">
                <a:solidFill>
                  <a:schemeClr val="tx1"/>
                </a:solidFill>
                <a:effectLst/>
                <a:latin typeface="+mn-lt"/>
                <a:ea typeface="+mn-ea"/>
                <a:cs typeface="+mn-cs"/>
              </a:rPr>
              <a:t>5. Burnout Zone</a:t>
            </a:r>
          </a:p>
          <a:p>
            <a:pPr fontAlgn="base"/>
            <a:r>
              <a:rPr lang="en-GB" sz="1200" b="0" i="0" kern="1200" dirty="0">
                <a:solidFill>
                  <a:schemeClr val="tx1"/>
                </a:solidFill>
                <a:effectLst/>
                <a:latin typeface="+mn-lt"/>
                <a:ea typeface="+mn-ea"/>
                <a:cs typeface="+mn-cs"/>
              </a:rPr>
              <a:t>When you are in the strain zone and you continue you to take on activities/work and continue to add to your to-do list you will eventually end up in the </a:t>
            </a:r>
            <a:r>
              <a:rPr lang="en-GB" sz="1200" b="0" i="0" kern="1200" dirty="0" err="1">
                <a:solidFill>
                  <a:schemeClr val="tx1"/>
                </a:solidFill>
                <a:effectLst/>
                <a:latin typeface="+mn-lt"/>
                <a:ea typeface="+mn-ea"/>
                <a:cs typeface="+mn-cs"/>
              </a:rPr>
              <a:t>the</a:t>
            </a:r>
            <a:r>
              <a:rPr lang="en-GB" sz="1200" b="0" i="0" kern="1200" dirty="0">
                <a:solidFill>
                  <a:schemeClr val="tx1"/>
                </a:solidFill>
                <a:effectLst/>
                <a:latin typeface="+mn-lt"/>
                <a:ea typeface="+mn-ea"/>
                <a:cs typeface="+mn-cs"/>
              </a:rPr>
              <a:t> burnout zone. </a:t>
            </a:r>
          </a:p>
          <a:p>
            <a:pPr fontAlgn="base"/>
            <a:r>
              <a:rPr lang="en-GB" sz="1200" b="0" i="0" kern="1200" dirty="0">
                <a:solidFill>
                  <a:schemeClr val="tx1"/>
                </a:solidFill>
                <a:effectLst/>
                <a:latin typeface="+mn-lt"/>
                <a:ea typeface="+mn-ea"/>
                <a:cs typeface="+mn-cs"/>
              </a:rPr>
              <a:t>You may think you are getting loads done, that you are ploughing through stuff and you are on your A-game but you are not. You are now back to the level of performance that you were when you were in the boredom zone. </a:t>
            </a:r>
          </a:p>
          <a:p>
            <a:pPr fontAlgn="base"/>
            <a:r>
              <a:rPr lang="en-GB" sz="1200" b="1" i="0" kern="1200" dirty="0">
                <a:solidFill>
                  <a:schemeClr val="tx1"/>
                </a:solidFill>
                <a:effectLst/>
                <a:latin typeface="+mn-lt"/>
                <a:ea typeface="+mn-ea"/>
                <a:cs typeface="+mn-cs"/>
              </a:rPr>
              <a:t>Performance in this zone is next to nothing.</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You may be getting things done but there is no time for thinking, no time for creativity, no time for imagination, no time for innovation, no time for rest, relaxation and recuperation, no time for anything only the to-do list. Whilst you are getting to your to-do list, the pace and quality of work is immensely diminished.</a:t>
            </a:r>
          </a:p>
          <a:p>
            <a:pPr fontAlgn="base"/>
            <a:r>
              <a:rPr lang="en-GB" sz="1200" b="1" i="0" kern="1200" dirty="0">
                <a:solidFill>
                  <a:schemeClr val="tx1"/>
                </a:solidFill>
                <a:effectLst/>
                <a:latin typeface="+mn-lt"/>
                <a:ea typeface="+mn-ea"/>
                <a:cs typeface="+mn-cs"/>
              </a:rPr>
              <a:t>In this zone it’s fight or flight and that’s about it. </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Not only is this not sustainable but it is also dangerous to your mental, emotional, physical &amp; spiritual health. There is no enjoyment in what you are doing and you wondering is the to-do list ever going to end! You probably become irritable, unfulfilled, unhappy, unproductive and apathetic. </a:t>
            </a:r>
          </a:p>
          <a:p>
            <a:pPr fontAlgn="base"/>
            <a:r>
              <a:rPr lang="en-GB" sz="1200" b="0" i="0" kern="1200" dirty="0">
                <a:solidFill>
                  <a:schemeClr val="tx1"/>
                </a:solidFill>
                <a:effectLst/>
                <a:latin typeface="+mn-lt"/>
                <a:ea typeface="+mn-ea"/>
                <a:cs typeface="+mn-cs"/>
              </a:rPr>
              <a:t>This is a very real and dangerous place to find yourself in. </a:t>
            </a:r>
          </a:p>
          <a:p>
            <a:pPr fontAlgn="base"/>
            <a:r>
              <a:rPr lang="en-GB" sz="1200" b="1" i="0" kern="1200" dirty="0">
                <a:solidFill>
                  <a:schemeClr val="tx1"/>
                </a:solidFill>
                <a:effectLst/>
                <a:latin typeface="+mn-lt"/>
                <a:ea typeface="+mn-ea"/>
                <a:cs typeface="+mn-cs"/>
              </a:rPr>
              <a:t>If you are here, do everything you can to get out of this zone, your health is more at risk than you would imagine. </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The Stress Performance Curve is fascinating and the amount of time we spend in each of the zones and how long it takes us to go from one zone to another different for us all. </a:t>
            </a:r>
          </a:p>
          <a:p>
            <a:pPr fontAlgn="base"/>
            <a:r>
              <a:rPr lang="en-GB" sz="1200" b="1" i="0" kern="1200" dirty="0">
                <a:solidFill>
                  <a:schemeClr val="tx1"/>
                </a:solidFill>
                <a:effectLst/>
                <a:latin typeface="+mn-lt"/>
                <a:ea typeface="+mn-ea"/>
                <a:cs typeface="+mn-cs"/>
              </a:rPr>
              <a:t>Knowing about and understanding the symptoms of each of the zones of the Stress Performance Curve goes a long way to ensuring you stay in the stretch zone or at least not too far away from it!</a:t>
            </a:r>
            <a:endParaRPr lang="en-GB" sz="1200" b="0" i="0" kern="1200" dirty="0">
              <a:solidFill>
                <a:schemeClr val="tx1"/>
              </a:solidFill>
              <a:effectLst/>
              <a:latin typeface="+mn-lt"/>
              <a:ea typeface="+mn-ea"/>
              <a:cs typeface="+mn-cs"/>
            </a:endParaRPr>
          </a:p>
          <a:p>
            <a:pPr fontAlgn="base"/>
            <a:r>
              <a:rPr lang="en-GB" sz="1200" b="0" i="0" kern="1200" dirty="0">
                <a:solidFill>
                  <a:schemeClr val="tx1"/>
                </a:solidFill>
                <a:effectLst/>
                <a:latin typeface="+mn-lt"/>
                <a:ea typeface="+mn-ea"/>
                <a:cs typeface="+mn-cs"/>
              </a:rPr>
              <a:t>Human beings are not machines, we all have limits and going past those limits damages our most valuable asset, our health! </a:t>
            </a: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pPr fontAlgn="base"/>
            <a:endParaRPr lang="en-GB" sz="1200" b="0" i="0" kern="1200" dirty="0">
              <a:solidFill>
                <a:schemeClr val="tx1"/>
              </a:solidFill>
              <a:effectLst/>
              <a:latin typeface="+mn-lt"/>
              <a:ea typeface="+mn-ea"/>
              <a:cs typeface="+mn-cs"/>
            </a:endParaRPr>
          </a:p>
          <a:p>
            <a:endParaRPr lang="en-GB" dirty="0"/>
          </a:p>
          <a:p>
            <a:endParaRPr lang="en-GB" dirty="0"/>
          </a:p>
        </p:txBody>
      </p:sp>
      <p:sp>
        <p:nvSpPr>
          <p:cNvPr id="4" name="Slide Number Placeholder 3">
            <a:extLst>
              <a:ext uri="{FF2B5EF4-FFF2-40B4-BE49-F238E27FC236}">
                <a16:creationId xmlns:a16="http://schemas.microsoft.com/office/drawing/2014/main" id="{5EF57D95-590B-FD91-46BB-8B85F9878621}"/>
              </a:ext>
            </a:extLst>
          </p:cNvPr>
          <p:cNvSpPr>
            <a:spLocks noGrp="1"/>
          </p:cNvSpPr>
          <p:nvPr>
            <p:ph type="sldNum" sz="quarter" idx="5"/>
          </p:nvPr>
        </p:nvSpPr>
        <p:spPr/>
        <p:txBody>
          <a:bodyPr/>
          <a:lstStyle/>
          <a:p>
            <a:fld id="{4E70A3F1-A372-4DFB-9EAA-0044FA9067D7}" type="slidenum">
              <a:rPr lang="en-GB" smtClean="0"/>
              <a:t>7</a:t>
            </a:fld>
            <a:endParaRPr lang="en-GB" dirty="0"/>
          </a:p>
        </p:txBody>
      </p:sp>
    </p:spTree>
    <p:extLst>
      <p:ext uri="{BB962C8B-B14F-4D97-AF65-F5344CB8AC3E}">
        <p14:creationId xmlns:p14="http://schemas.microsoft.com/office/powerpoint/2010/main" val="3726208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BABE0-5EDB-D96F-A4CA-C22EC9DB80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746796-FFB6-7D71-25EB-D59238FD222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3B4E75-A33F-34DE-1886-9855CC676EB3}"/>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23CE991-F6BD-04A1-CD63-3D01D7A32710}"/>
              </a:ext>
            </a:extLst>
          </p:cNvPr>
          <p:cNvSpPr>
            <a:spLocks noGrp="1"/>
          </p:cNvSpPr>
          <p:nvPr>
            <p:ph type="sldNum" sz="quarter" idx="5"/>
          </p:nvPr>
        </p:nvSpPr>
        <p:spPr/>
        <p:txBody>
          <a:bodyPr/>
          <a:lstStyle/>
          <a:p>
            <a:fld id="{4E70A3F1-A372-4DFB-9EAA-0044FA9067D7}" type="slidenum">
              <a:rPr lang="en-GB" smtClean="0"/>
              <a:t>30</a:t>
            </a:fld>
            <a:endParaRPr lang="en-GB" dirty="0"/>
          </a:p>
        </p:txBody>
      </p:sp>
    </p:spTree>
    <p:extLst>
      <p:ext uri="{BB962C8B-B14F-4D97-AF65-F5344CB8AC3E}">
        <p14:creationId xmlns:p14="http://schemas.microsoft.com/office/powerpoint/2010/main" val="3677774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3A8E1-AA87-6FBE-58CE-5164F7FF8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4D553-B280-06E2-8EA0-AB19CC5352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B54C37C-F61D-CA1A-F054-A0F37741B5D1}"/>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1DE53929-E0FE-BE5B-A53A-A9C916B20E5F}"/>
              </a:ext>
            </a:extLst>
          </p:cNvPr>
          <p:cNvSpPr>
            <a:spLocks noGrp="1"/>
          </p:cNvSpPr>
          <p:nvPr>
            <p:ph type="sldNum" sz="quarter" idx="5"/>
          </p:nvPr>
        </p:nvSpPr>
        <p:spPr/>
        <p:txBody>
          <a:bodyPr/>
          <a:lstStyle/>
          <a:p>
            <a:fld id="{4E70A3F1-A372-4DFB-9EAA-0044FA9067D7}" type="slidenum">
              <a:rPr lang="en-GB" smtClean="0"/>
              <a:t>31</a:t>
            </a:fld>
            <a:endParaRPr lang="en-GB" dirty="0"/>
          </a:p>
        </p:txBody>
      </p:sp>
    </p:spTree>
    <p:extLst>
      <p:ext uri="{BB962C8B-B14F-4D97-AF65-F5344CB8AC3E}">
        <p14:creationId xmlns:p14="http://schemas.microsoft.com/office/powerpoint/2010/main" val="876925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729443-7B22-B549-FBC2-DD36FE5C8D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8DE34B-161B-3991-9864-E723C4EA34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41F24B-1C32-FD0F-8E75-9D6054AB0A8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354DB2E-4796-05BC-A579-861A820E182B}"/>
              </a:ext>
            </a:extLst>
          </p:cNvPr>
          <p:cNvSpPr>
            <a:spLocks noGrp="1"/>
          </p:cNvSpPr>
          <p:nvPr>
            <p:ph type="sldNum" sz="quarter" idx="5"/>
          </p:nvPr>
        </p:nvSpPr>
        <p:spPr/>
        <p:txBody>
          <a:bodyPr/>
          <a:lstStyle/>
          <a:p>
            <a:fld id="{4E70A3F1-A372-4DFB-9EAA-0044FA9067D7}" type="slidenum">
              <a:rPr lang="en-GB" smtClean="0"/>
              <a:t>35</a:t>
            </a:fld>
            <a:endParaRPr lang="en-GB" dirty="0"/>
          </a:p>
        </p:txBody>
      </p:sp>
    </p:spTree>
    <p:extLst>
      <p:ext uri="{BB962C8B-B14F-4D97-AF65-F5344CB8AC3E}">
        <p14:creationId xmlns:p14="http://schemas.microsoft.com/office/powerpoint/2010/main" val="4704521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7F60F-6617-DFC4-D797-14B3CC2B5004}"/>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id="{AC7C65FC-9F16-B614-65DC-96830EF0D829}"/>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a:extLst>
              <a:ext uri="{FF2B5EF4-FFF2-40B4-BE49-F238E27FC236}">
                <a16:creationId xmlns:a16="http://schemas.microsoft.com/office/drawing/2014/main" id="{9A39F15F-0A18-B696-48C8-0E7C7449FB09}"/>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a:extLst>
              <a:ext uri="{FF2B5EF4-FFF2-40B4-BE49-F238E27FC236}">
                <a16:creationId xmlns:a16="http://schemas.microsoft.com/office/drawing/2014/main" id="{CE201570-4BD8-A75F-0C7A-130DC57479A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a:extLst>
              <a:ext uri="{FF2B5EF4-FFF2-40B4-BE49-F238E27FC236}">
                <a16:creationId xmlns:a16="http://schemas.microsoft.com/office/drawing/2014/main" id="{463D516E-EED2-0A44-8F25-50882DC8984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a:extLst>
              <a:ext uri="{FF2B5EF4-FFF2-40B4-BE49-F238E27FC236}">
                <a16:creationId xmlns:a16="http://schemas.microsoft.com/office/drawing/2014/main" id="{2168D7C3-3331-9DD2-BEE4-0259D2DFAC2F}"/>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a:extLst>
              <a:ext uri="{FF2B5EF4-FFF2-40B4-BE49-F238E27FC236}">
                <a16:creationId xmlns:a16="http://schemas.microsoft.com/office/drawing/2014/main" id="{0C5F8695-E5F1-BBE1-DF7F-75AD8736422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087360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BC56C-C1FA-0718-181A-5A8C50D4B2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F3314D-2412-CD25-AE34-288F65A1A2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D392CC-D464-2059-23E9-9B1FC00BA714}"/>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79B81027-5937-417C-3FBC-51F67D55D32A}"/>
              </a:ext>
            </a:extLst>
          </p:cNvPr>
          <p:cNvSpPr>
            <a:spLocks noGrp="1"/>
          </p:cNvSpPr>
          <p:nvPr>
            <p:ph type="sldNum" sz="quarter" idx="5"/>
          </p:nvPr>
        </p:nvSpPr>
        <p:spPr/>
        <p:txBody>
          <a:bodyPr/>
          <a:lstStyle/>
          <a:p>
            <a:fld id="{4E70A3F1-A372-4DFB-9EAA-0044FA9067D7}" type="slidenum">
              <a:rPr lang="en-GB" smtClean="0"/>
              <a:t>41</a:t>
            </a:fld>
            <a:endParaRPr lang="en-GB" dirty="0"/>
          </a:p>
        </p:txBody>
      </p:sp>
    </p:spTree>
    <p:extLst>
      <p:ext uri="{BB962C8B-B14F-4D97-AF65-F5344CB8AC3E}">
        <p14:creationId xmlns:p14="http://schemas.microsoft.com/office/powerpoint/2010/main" val="16651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A5736-7AD8-93D1-13E5-B74341DD3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9B340B-B2FA-A715-ED34-EA9EDEF9B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F6B192-1182-FDCE-3F42-9133A9C9140E}"/>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31905FEB-74A0-3707-8565-24E2C8EEC5CA}"/>
              </a:ext>
            </a:extLst>
          </p:cNvPr>
          <p:cNvSpPr>
            <a:spLocks noGrp="1"/>
          </p:cNvSpPr>
          <p:nvPr>
            <p:ph type="sldNum" sz="quarter" idx="5"/>
          </p:nvPr>
        </p:nvSpPr>
        <p:spPr/>
        <p:txBody>
          <a:bodyPr/>
          <a:lstStyle/>
          <a:p>
            <a:fld id="{4E70A3F1-A372-4DFB-9EAA-0044FA9067D7}" type="slidenum">
              <a:rPr lang="en-GB" smtClean="0"/>
              <a:t>42</a:t>
            </a:fld>
            <a:endParaRPr lang="en-GB" dirty="0"/>
          </a:p>
        </p:txBody>
      </p:sp>
    </p:spTree>
    <p:extLst>
      <p:ext uri="{BB962C8B-B14F-4D97-AF65-F5344CB8AC3E}">
        <p14:creationId xmlns:p14="http://schemas.microsoft.com/office/powerpoint/2010/main" val="27613606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505C22-35DD-046D-F7A2-DF17B4F4DA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519892E-B093-F061-212B-46773F9C4A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5CF258-42D0-AB65-FAEB-70663082B8E8}"/>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671C14A2-1AC3-5CE4-ED87-4E5F7E144A1C}"/>
              </a:ext>
            </a:extLst>
          </p:cNvPr>
          <p:cNvSpPr>
            <a:spLocks noGrp="1"/>
          </p:cNvSpPr>
          <p:nvPr>
            <p:ph type="sldNum" sz="quarter" idx="5"/>
          </p:nvPr>
        </p:nvSpPr>
        <p:spPr/>
        <p:txBody>
          <a:bodyPr/>
          <a:lstStyle/>
          <a:p>
            <a:fld id="{4E70A3F1-A372-4DFB-9EAA-0044FA9067D7}" type="slidenum">
              <a:rPr lang="en-GB" smtClean="0"/>
              <a:t>43</a:t>
            </a:fld>
            <a:endParaRPr lang="en-GB" dirty="0"/>
          </a:p>
        </p:txBody>
      </p:sp>
    </p:spTree>
    <p:extLst>
      <p:ext uri="{BB962C8B-B14F-4D97-AF65-F5344CB8AC3E}">
        <p14:creationId xmlns:p14="http://schemas.microsoft.com/office/powerpoint/2010/main" val="167926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5D722C-7C85-5393-AE8F-874DF4822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62C811-5B46-4DB6-E183-9FC1A8123A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2A41E-9878-9C16-FC33-805EB77DDF8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4B0D1D9D-9F50-9587-CECE-951D57E8E656}"/>
              </a:ext>
            </a:extLst>
          </p:cNvPr>
          <p:cNvSpPr>
            <a:spLocks noGrp="1"/>
          </p:cNvSpPr>
          <p:nvPr>
            <p:ph type="sldNum" sz="quarter" idx="5"/>
          </p:nvPr>
        </p:nvSpPr>
        <p:spPr/>
        <p:txBody>
          <a:bodyPr/>
          <a:lstStyle/>
          <a:p>
            <a:fld id="{4E70A3F1-A372-4DFB-9EAA-0044FA9067D7}" type="slidenum">
              <a:rPr lang="en-GB" smtClean="0"/>
              <a:t>44</a:t>
            </a:fld>
            <a:endParaRPr lang="en-GB" dirty="0"/>
          </a:p>
        </p:txBody>
      </p:sp>
    </p:spTree>
    <p:extLst>
      <p:ext uri="{BB962C8B-B14F-4D97-AF65-F5344CB8AC3E}">
        <p14:creationId xmlns:p14="http://schemas.microsoft.com/office/powerpoint/2010/main" val="4143222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0AE76-9CE8-6206-ED2D-442C7AEF95C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2BBC39-2DBA-E5BD-878E-EC7CBF798F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A22F44-875B-FB7A-C48E-C8E11C2A9706}"/>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C9B01A6-BAC2-E5B6-C622-6CFB86D991F4}"/>
              </a:ext>
            </a:extLst>
          </p:cNvPr>
          <p:cNvSpPr>
            <a:spLocks noGrp="1"/>
          </p:cNvSpPr>
          <p:nvPr>
            <p:ph type="sldNum" sz="quarter" idx="5"/>
          </p:nvPr>
        </p:nvSpPr>
        <p:spPr/>
        <p:txBody>
          <a:bodyPr/>
          <a:lstStyle/>
          <a:p>
            <a:fld id="{4E70A3F1-A372-4DFB-9EAA-0044FA9067D7}" type="slidenum">
              <a:rPr lang="en-GB" smtClean="0"/>
              <a:t>45</a:t>
            </a:fld>
            <a:endParaRPr lang="en-GB" dirty="0"/>
          </a:p>
        </p:txBody>
      </p:sp>
    </p:spTree>
    <p:extLst>
      <p:ext uri="{BB962C8B-B14F-4D97-AF65-F5344CB8AC3E}">
        <p14:creationId xmlns:p14="http://schemas.microsoft.com/office/powerpoint/2010/main" val="38948729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3F4DF-2FA3-3D86-ABC3-7E3779545A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53D01C-20B4-6928-483A-808B9A88F0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143A3A-0BCA-724C-43EE-03A9A386022A}"/>
              </a:ext>
            </a:extLst>
          </p:cNvPr>
          <p:cNvSpPr>
            <a:spLocks noGrp="1"/>
          </p:cNvSpPr>
          <p:nvPr>
            <p:ph type="body" idx="1"/>
          </p:nvPr>
        </p:nvSpPr>
        <p:spPr/>
        <p:txBody>
          <a:bodyPr/>
          <a:lstStyle/>
          <a:p>
            <a:pPr marL="0" indent="0">
              <a:buNone/>
            </a:pPr>
            <a:endParaRPr lang="en-GB" dirty="0"/>
          </a:p>
        </p:txBody>
      </p:sp>
      <p:sp>
        <p:nvSpPr>
          <p:cNvPr id="4" name="Slide Number Placeholder 3">
            <a:extLst>
              <a:ext uri="{FF2B5EF4-FFF2-40B4-BE49-F238E27FC236}">
                <a16:creationId xmlns:a16="http://schemas.microsoft.com/office/drawing/2014/main" id="{60F2EB1B-2E8C-20F1-D753-BA20C43B0F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E70A3F1-A372-4DFB-9EAA-0044FA9067D7}" type="slidenum">
              <a:rPr kumimoji="0" lang="en-GB"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75041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3A7D3-8E35-6EFA-0754-BE75E86035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71D4AB-1DDA-8128-F4A8-EAEC7066A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2DEA998-C2CC-3529-1FBE-2222483A55EC}"/>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AA59100A-BC63-3D96-F13B-C6FEB341247E}"/>
              </a:ext>
            </a:extLst>
          </p:cNvPr>
          <p:cNvSpPr>
            <a:spLocks noGrp="1"/>
          </p:cNvSpPr>
          <p:nvPr>
            <p:ph type="sldNum" sz="quarter" idx="5"/>
          </p:nvPr>
        </p:nvSpPr>
        <p:spPr/>
        <p:txBody>
          <a:bodyPr/>
          <a:lstStyle/>
          <a:p>
            <a:fld id="{4E70A3F1-A372-4DFB-9EAA-0044FA9067D7}" type="slidenum">
              <a:rPr lang="en-GB" smtClean="0"/>
              <a:t>8</a:t>
            </a:fld>
            <a:endParaRPr lang="en-GB" dirty="0"/>
          </a:p>
        </p:txBody>
      </p:sp>
    </p:spTree>
    <p:extLst>
      <p:ext uri="{BB962C8B-B14F-4D97-AF65-F5344CB8AC3E}">
        <p14:creationId xmlns:p14="http://schemas.microsoft.com/office/powerpoint/2010/main" val="10817041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175951-CEF8-6015-5AFE-D928DAE6D1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1880A-30E7-99A6-351A-A5F2B3B174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ADA87A-5E27-67FC-78ED-232A44A216F7}"/>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3227D44-050C-7834-E3DF-B05CA9FA50AD}"/>
              </a:ext>
            </a:extLst>
          </p:cNvPr>
          <p:cNvSpPr>
            <a:spLocks noGrp="1"/>
          </p:cNvSpPr>
          <p:nvPr>
            <p:ph type="sldNum" sz="quarter" idx="5"/>
          </p:nvPr>
        </p:nvSpPr>
        <p:spPr/>
        <p:txBody>
          <a:bodyPr/>
          <a:lstStyle/>
          <a:p>
            <a:fld id="{4E70A3F1-A372-4DFB-9EAA-0044FA9067D7}" type="slidenum">
              <a:rPr lang="en-GB" smtClean="0"/>
              <a:t>9</a:t>
            </a:fld>
            <a:endParaRPr lang="en-GB" dirty="0"/>
          </a:p>
        </p:txBody>
      </p:sp>
    </p:spTree>
    <p:extLst>
      <p:ext uri="{BB962C8B-B14F-4D97-AF65-F5344CB8AC3E}">
        <p14:creationId xmlns:p14="http://schemas.microsoft.com/office/powerpoint/2010/main" val="1129307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FFC6E-8DAD-2970-0565-CC66169720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AA8AD9-EBDD-D3C6-3A40-5156475E5C8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44CBBA0-31CC-3964-5831-16A2B0D576B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F88CB684-D76F-B601-52FA-24BB8843C6E4}"/>
              </a:ext>
            </a:extLst>
          </p:cNvPr>
          <p:cNvSpPr>
            <a:spLocks noGrp="1"/>
          </p:cNvSpPr>
          <p:nvPr>
            <p:ph type="sldNum" sz="quarter" idx="5"/>
          </p:nvPr>
        </p:nvSpPr>
        <p:spPr/>
        <p:txBody>
          <a:bodyPr/>
          <a:lstStyle/>
          <a:p>
            <a:fld id="{4E70A3F1-A372-4DFB-9EAA-0044FA9067D7}" type="slidenum">
              <a:rPr lang="en-GB" smtClean="0"/>
              <a:t>10</a:t>
            </a:fld>
            <a:endParaRPr lang="en-GB" dirty="0"/>
          </a:p>
        </p:txBody>
      </p:sp>
    </p:spTree>
    <p:extLst>
      <p:ext uri="{BB962C8B-B14F-4D97-AF65-F5344CB8AC3E}">
        <p14:creationId xmlns:p14="http://schemas.microsoft.com/office/powerpoint/2010/main" val="3876486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12</a:t>
            </a:fld>
            <a:endParaRPr lang="en-GB" dirty="0"/>
          </a:p>
        </p:txBody>
      </p:sp>
    </p:spTree>
    <p:extLst>
      <p:ext uri="{BB962C8B-B14F-4D97-AF65-F5344CB8AC3E}">
        <p14:creationId xmlns:p14="http://schemas.microsoft.com/office/powerpoint/2010/main" val="12537790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E70A3F1-A372-4DFB-9EAA-0044FA9067D7}" type="slidenum">
              <a:rPr lang="en-GB" smtClean="0"/>
              <a:t>13</a:t>
            </a:fld>
            <a:endParaRPr lang="en-GB" dirty="0"/>
          </a:p>
        </p:txBody>
      </p:sp>
    </p:spTree>
    <p:extLst>
      <p:ext uri="{BB962C8B-B14F-4D97-AF65-F5344CB8AC3E}">
        <p14:creationId xmlns:p14="http://schemas.microsoft.com/office/powerpoint/2010/main" val="38217587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7D8D70-1C8D-DA3D-988A-DFB78D6C07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600D7C-7789-56AF-AC3E-52BA733C2F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9F6A0E-46E9-0EB9-14E7-E13D583850A9}"/>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E966F9F0-4D68-BA5B-AE0D-A70E16F51BBE}"/>
              </a:ext>
            </a:extLst>
          </p:cNvPr>
          <p:cNvSpPr>
            <a:spLocks noGrp="1"/>
          </p:cNvSpPr>
          <p:nvPr>
            <p:ph type="sldNum" sz="quarter" idx="5"/>
          </p:nvPr>
        </p:nvSpPr>
        <p:spPr/>
        <p:txBody>
          <a:bodyPr/>
          <a:lstStyle/>
          <a:p>
            <a:fld id="{4E70A3F1-A372-4DFB-9EAA-0044FA9067D7}" type="slidenum">
              <a:rPr lang="en-GB" smtClean="0"/>
              <a:t>15</a:t>
            </a:fld>
            <a:endParaRPr lang="en-GB" dirty="0"/>
          </a:p>
        </p:txBody>
      </p:sp>
    </p:spTree>
    <p:extLst>
      <p:ext uri="{BB962C8B-B14F-4D97-AF65-F5344CB8AC3E}">
        <p14:creationId xmlns:p14="http://schemas.microsoft.com/office/powerpoint/2010/main" val="2773281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1/6/2026</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piqsels.com/en/public-domain-photo-jrvxm" TargetMode="External"/><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8.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8.jpg"/></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9.jpg"/></Relationships>
</file>

<file path=ppt/slides/_rels/slide2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4.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2.png"/><Relationship Id="rId4" Type="http://schemas.openxmlformats.org/officeDocument/2006/relationships/image" Target="../media/image5.sv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8.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33.jp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1.gif"/></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5.sv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jpe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5000"/>
            <a:lum/>
            <a:extLst>
              <a:ext uri="{837473B0-CC2E-450A-ABE3-18F120FF3D39}">
                <a1611:picAttrSrcUrl xmlns:a1611="http://schemas.microsoft.com/office/drawing/2016/11/main" r:id="rId3"/>
              </a:ext>
            </a:extLst>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D9E2F39-707C-90D4-5CC4-22BC16BD7BAA}"/>
              </a:ext>
            </a:extLst>
          </p:cNvPr>
          <p:cNvSpPr>
            <a:spLocks noGrp="1" noRot="1" noMove="1" noResize="1" noEditPoints="1" noAdjustHandles="1" noChangeArrowheads="1" noChangeShapeType="1"/>
          </p:cNvSpPr>
          <p:nvPr/>
        </p:nvSpPr>
        <p:spPr>
          <a:xfrm>
            <a:off x="0" y="0"/>
            <a:ext cx="18288000" cy="10287000"/>
          </a:xfrm>
          <a:prstGeom prst="rect">
            <a:avLst/>
          </a:prstGeom>
          <a:solidFill>
            <a:srgbClr val="333333">
              <a:alpha val="9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2" name="Freeform 2"/>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
        <p:nvSpPr>
          <p:cNvPr id="3" name="TextBox 3"/>
          <p:cNvSpPr txBox="1"/>
          <p:nvPr/>
        </p:nvSpPr>
        <p:spPr>
          <a:xfrm>
            <a:off x="2373695" y="1450181"/>
            <a:ext cx="13540606" cy="3693319"/>
          </a:xfrm>
          <a:prstGeom prst="rect">
            <a:avLst/>
          </a:prstGeom>
        </p:spPr>
        <p:txBody>
          <a:bodyPr wrap="square" lIns="0" tIns="0" rIns="0" bIns="0" rtlCol="0" anchor="t">
            <a:spAutoFit/>
          </a:bodyPr>
          <a:lstStyle/>
          <a:p>
            <a:pPr algn="ctr">
              <a:lnSpc>
                <a:spcPts val="14400"/>
              </a:lnSpc>
            </a:pPr>
            <a:r>
              <a:rPr lang="en-GB" sz="14500" b="1" spc="-240" noProof="0" dirty="0">
                <a:solidFill>
                  <a:srgbClr val="FFFFFF"/>
                </a:solidFill>
                <a:latin typeface="Century Gothic" panose="020B0502020202020204" pitchFamily="34" charset="0"/>
                <a:ea typeface="Century Gothic Paneuropean Bold"/>
                <a:cs typeface="Century Gothic Paneuropean Bold"/>
                <a:sym typeface="Century Gothic Paneuropean Bold"/>
              </a:rPr>
              <a:t>Health and Wellbeing</a:t>
            </a:r>
          </a:p>
        </p:txBody>
      </p:sp>
      <p:sp>
        <p:nvSpPr>
          <p:cNvPr id="5" name="TextBox 3">
            <a:extLst>
              <a:ext uri="{FF2B5EF4-FFF2-40B4-BE49-F238E27FC236}">
                <a16:creationId xmlns:a16="http://schemas.microsoft.com/office/drawing/2014/main" id="{3AD0A182-9E35-D414-6EC3-AD7A2B1E4AE7}"/>
              </a:ext>
            </a:extLst>
          </p:cNvPr>
          <p:cNvSpPr txBox="1"/>
          <p:nvPr/>
        </p:nvSpPr>
        <p:spPr>
          <a:xfrm>
            <a:off x="3164235" y="4604544"/>
            <a:ext cx="11959530" cy="1635319"/>
          </a:xfrm>
          <a:prstGeom prst="rect">
            <a:avLst/>
          </a:prstGeom>
        </p:spPr>
        <p:txBody>
          <a:bodyPr lIns="0" tIns="0" rIns="0" bIns="0" rtlCol="0" anchor="t">
            <a:spAutoFit/>
          </a:bodyPr>
          <a:lstStyle/>
          <a:p>
            <a:pPr algn="ctr">
              <a:lnSpc>
                <a:spcPts val="14400"/>
              </a:lnSpc>
            </a:pPr>
            <a:r>
              <a:rPr lang="en-GB" sz="88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&amp; Your Business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9E33D435-2950-CAE5-36B4-E9CF5A90912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8BDB484-7044-06AF-4F71-1B357E3F1D5F}"/>
              </a:ext>
            </a:extLst>
          </p:cNvPr>
          <p:cNvSpPr txBox="1"/>
          <p:nvPr/>
        </p:nvSpPr>
        <p:spPr>
          <a:xfrm>
            <a:off x="575048" y="952795"/>
            <a:ext cx="13144500" cy="1231106"/>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Business</a:t>
            </a:r>
            <a:r>
              <a:rPr lang="en-GB" sz="8000" b="1" noProof="0" dirty="0">
                <a:solidFill>
                  <a:srgbClr val="FFFFFF"/>
                </a:solidFill>
                <a:latin typeface="Century Gothic" panose="020B0502020202020204" pitchFamily="34" charset="0"/>
                <a:ea typeface="Century Gothic Paneuropean"/>
                <a:cs typeface="Century Gothic Paneuropean"/>
                <a:sym typeface="Century Gothic Paneuropean"/>
              </a:rPr>
              <a:t> Health</a:t>
            </a:r>
            <a:endPar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TextBox 3">
            <a:extLst>
              <a:ext uri="{FF2B5EF4-FFF2-40B4-BE49-F238E27FC236}">
                <a16:creationId xmlns:a16="http://schemas.microsoft.com/office/drawing/2014/main" id="{D89E3E79-B1C3-C83B-0621-8EC2FF814974}"/>
              </a:ext>
            </a:extLst>
          </p:cNvPr>
          <p:cNvSpPr txBox="1"/>
          <p:nvPr/>
        </p:nvSpPr>
        <p:spPr>
          <a:xfrm>
            <a:off x="575048" y="3072951"/>
            <a:ext cx="9568280" cy="6967870"/>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Health - Cause &amp; Effect</a:t>
            </a:r>
          </a:p>
          <a:p>
            <a:pPr lvl="0">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But what are the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Root Causes?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Let’s dig deeper and discuss what these could be?</a:t>
            </a: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Little or no marketing activity</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Inconsistent or avoided networking</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No clear diary plan or time/task management</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Working </a:t>
            </a: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‘in’</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the business, not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‘on’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the business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Fear of failure or even waiting for ‘perfect’</a:t>
            </a:r>
          </a:p>
          <a:p>
            <a:pPr>
              <a:lnSpc>
                <a:spcPts val="3919"/>
              </a:lnSpc>
              <a:spcBef>
                <a:spcPct val="0"/>
              </a:spcBef>
            </a:pPr>
            <a:endPar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Thinking back to our previous session…</a:t>
            </a: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Is this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Skill </a:t>
            </a: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or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Will ?</a:t>
            </a: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Is the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aptitude </a:t>
            </a: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or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Attitude ?</a:t>
            </a:r>
            <a:endPar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9E9737A0-9BC3-C6FD-F5B2-8D550A236728}"/>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4C7B94B0-2619-40D7-2D93-B5BE313AFAB2}"/>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FDDCA502-D477-70D7-203E-577AAA784EC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A89A39D6-61A8-B0B7-8C90-9F2969DBD890}"/>
              </a:ext>
            </a:extLst>
          </p:cNvPr>
          <p:cNvSpPr txBox="1"/>
          <p:nvPr/>
        </p:nvSpPr>
        <p:spPr>
          <a:xfrm>
            <a:off x="575048" y="2074136"/>
            <a:ext cx="9095760" cy="677108"/>
          </a:xfrm>
          <a:prstGeom prst="rect">
            <a:avLst/>
          </a:prstGeom>
          <a:noFill/>
        </p:spPr>
        <p:txBody>
          <a:bodyPr wrap="square" rtlCol="0">
            <a:spAutoFit/>
          </a:bodyPr>
          <a:lstStyle/>
          <a:p>
            <a:r>
              <a:rPr lang="en-GB" sz="3800" noProof="0" dirty="0">
                <a:solidFill>
                  <a:srgbClr val="36ACF5"/>
                </a:solidFill>
                <a:latin typeface="Century Gothic" panose="020B0502020202020204" pitchFamily="34" charset="0"/>
                <a:ea typeface="Century Gothic Paneuropean"/>
                <a:cs typeface="Century Gothic Paneuropean"/>
                <a:sym typeface="Century Gothic Paneuropean"/>
              </a:rPr>
              <a:t>The cause beneath the surface</a:t>
            </a:r>
            <a:endParaRPr lang="en-GB" sz="3800" noProof="0" dirty="0">
              <a:solidFill>
                <a:srgbClr val="36ACF5"/>
              </a:solidFill>
            </a:endParaRPr>
          </a:p>
        </p:txBody>
      </p:sp>
      <p:pic>
        <p:nvPicPr>
          <p:cNvPr id="4098" name="Picture 2" descr="Person putting icing on a cake">
            <a:extLst>
              <a:ext uri="{FF2B5EF4-FFF2-40B4-BE49-F238E27FC236}">
                <a16:creationId xmlns:a16="http://schemas.microsoft.com/office/drawing/2014/main" id="{D930B23A-9499-DB6C-4707-CF2440FF36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101" b="1101"/>
          <a:stretch/>
        </p:blipFill>
        <p:spPr bwMode="auto">
          <a:xfrm>
            <a:off x="10143328" y="2751244"/>
            <a:ext cx="8144672" cy="53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36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10" end="10"/>
                                            </p:txEl>
                                          </p:spTgt>
                                        </p:tgtEl>
                                        <p:attrNameLst>
                                          <p:attrName>style.visibility</p:attrName>
                                        </p:attrNameLst>
                                      </p:cBhvr>
                                      <p:to>
                                        <p:strVal val="visible"/>
                                      </p:to>
                                    </p:set>
                                    <p:animEffect transition="in" filter="fade">
                                      <p:cBhvr>
                                        <p:cTn id="54" dur="1000"/>
                                        <p:tgtEl>
                                          <p:spTgt spid="3">
                                            <p:txEl>
                                              <p:pRg st="10" end="10"/>
                                            </p:txEl>
                                          </p:spTgt>
                                        </p:tgtEl>
                                      </p:cBhvr>
                                    </p:animEffect>
                                    <p:anim calcmode="lin" valueType="num">
                                      <p:cBhvr>
                                        <p:cTn id="55"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10" end="10"/>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11" end="11"/>
                                            </p:txEl>
                                          </p:spTgt>
                                        </p:tgtEl>
                                        <p:attrNameLst>
                                          <p:attrName>style.visibility</p:attrName>
                                        </p:attrNameLst>
                                      </p:cBhvr>
                                      <p:to>
                                        <p:strVal val="visible"/>
                                      </p:to>
                                    </p:set>
                                    <p:animEffect transition="in" filter="fade">
                                      <p:cBhvr>
                                        <p:cTn id="59" dur="1000"/>
                                        <p:tgtEl>
                                          <p:spTgt spid="3">
                                            <p:txEl>
                                              <p:pRg st="11" end="11"/>
                                            </p:txEl>
                                          </p:spTgt>
                                        </p:tgtEl>
                                      </p:cBhvr>
                                    </p:animEffect>
                                    <p:anim calcmode="lin" valueType="num">
                                      <p:cBhvr>
                                        <p:cTn id="6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3">
                                            <p:txEl>
                                              <p:pRg st="12" end="12"/>
                                            </p:txEl>
                                          </p:spTgt>
                                        </p:tgtEl>
                                        <p:attrNameLst>
                                          <p:attrName>style.visibility</p:attrName>
                                        </p:attrNameLst>
                                      </p:cBhvr>
                                      <p:to>
                                        <p:strVal val="visible"/>
                                      </p:to>
                                    </p:set>
                                    <p:animEffect transition="in" filter="fade">
                                      <p:cBhvr>
                                        <p:cTn id="64" dur="1000"/>
                                        <p:tgtEl>
                                          <p:spTgt spid="3">
                                            <p:txEl>
                                              <p:pRg st="12" end="12"/>
                                            </p:txEl>
                                          </p:spTgt>
                                        </p:tgtEl>
                                      </p:cBhvr>
                                    </p:animEffect>
                                    <p:anim calcmode="lin" valueType="num">
                                      <p:cBhvr>
                                        <p:cTn id="65"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66"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DA50BC5E-ADE6-E549-4F03-4A423FE0A4AB}"/>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0D34B333-6543-B385-6F03-E3B996066F9E}"/>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75CF8832-9D97-70B2-CD80-658C441D3EAE}"/>
              </a:ext>
            </a:extLst>
          </p:cNvPr>
          <p:cNvSpPr txBox="1"/>
          <p:nvPr/>
        </p:nvSpPr>
        <p:spPr>
          <a:xfrm>
            <a:off x="431031" y="1673175"/>
            <a:ext cx="7706965" cy="2462213"/>
          </a:xfrm>
          <a:prstGeom prst="rect">
            <a:avLst/>
          </a:prstGeom>
        </p:spPr>
        <p:txBody>
          <a:bodyPr wrap="square" lIns="0" tIns="0" rIns="0" bIns="0" rtlCol="0" anchor="t">
            <a:spAutoFit/>
          </a:bodyPr>
          <a:lstStyle/>
          <a:p>
            <a:pPr marL="0" lvl="0" indent="0">
              <a:lnSpc>
                <a:spcPts val="9600"/>
              </a:lnSpc>
            </a:pPr>
            <a:r>
              <a:rPr lang="en-GB" sz="11000" b="1" u="none" noProof="0" dirty="0">
                <a:solidFill>
                  <a:schemeClr val="bg1"/>
                </a:solidFill>
                <a:latin typeface="Century Gothic" panose="020B0502020202020204" pitchFamily="34" charset="0"/>
                <a:ea typeface="Century Gothic Paneuropean"/>
                <a:cs typeface="Century Gothic Paneuropean"/>
                <a:sym typeface="Century Gothic Paneuropean"/>
              </a:rPr>
              <a:t>Let’s get into groups</a:t>
            </a:r>
          </a:p>
        </p:txBody>
      </p:sp>
      <p:pic>
        <p:nvPicPr>
          <p:cNvPr id="8" name="Picture 7" descr="Pantheon Rome at dawn">
            <a:extLst>
              <a:ext uri="{FF2B5EF4-FFF2-40B4-BE49-F238E27FC236}">
                <a16:creationId xmlns:a16="http://schemas.microsoft.com/office/drawing/2014/main" id="{B7A3D178-F516-46AC-254F-6A99424E290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1032" y="4799854"/>
            <a:ext cx="7706965" cy="5138594"/>
          </a:xfrm>
          <a:prstGeom prst="rect">
            <a:avLst/>
          </a:prstGeom>
        </p:spPr>
      </p:pic>
      <p:sp>
        <p:nvSpPr>
          <p:cNvPr id="11" name="TextBox 4">
            <a:extLst>
              <a:ext uri="{FF2B5EF4-FFF2-40B4-BE49-F238E27FC236}">
                <a16:creationId xmlns:a16="http://schemas.microsoft.com/office/drawing/2014/main" id="{3158DF71-52D1-E79B-FE83-A3BC196D2E44}"/>
              </a:ext>
            </a:extLst>
          </p:cNvPr>
          <p:cNvSpPr txBox="1"/>
          <p:nvPr/>
        </p:nvSpPr>
        <p:spPr>
          <a:xfrm>
            <a:off x="9144000" y="7671524"/>
            <a:ext cx="8927976" cy="984885"/>
          </a:xfrm>
          <a:prstGeom prst="rect">
            <a:avLst/>
          </a:prstGeom>
        </p:spPr>
        <p:txBody>
          <a:bodyPr wrap="square" lIns="0" tIns="0" rIns="0" bIns="0" rtlCol="0" anchor="t">
            <a:spAutoFit/>
          </a:bodyPr>
          <a:lstStyle/>
          <a:p>
            <a:r>
              <a:rPr lang="en-GB" sz="32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These 5 principles should be the bedrock of your own personal health &amp; wellbeing</a:t>
            </a:r>
          </a:p>
        </p:txBody>
      </p:sp>
      <p:sp>
        <p:nvSpPr>
          <p:cNvPr id="12" name="TextBox 4">
            <a:extLst>
              <a:ext uri="{FF2B5EF4-FFF2-40B4-BE49-F238E27FC236}">
                <a16:creationId xmlns:a16="http://schemas.microsoft.com/office/drawing/2014/main" id="{24810D6E-3F60-63EC-E7D4-E1C211D95B77}"/>
              </a:ext>
            </a:extLst>
          </p:cNvPr>
          <p:cNvSpPr txBox="1"/>
          <p:nvPr/>
        </p:nvSpPr>
        <p:spPr>
          <a:xfrm>
            <a:off x="9360024" y="534988"/>
            <a:ext cx="8352928" cy="6771084"/>
          </a:xfrm>
          <a:prstGeom prst="rect">
            <a:avLst/>
          </a:prstGeom>
        </p:spPr>
        <p:txBody>
          <a:bodyPr wrap="square" lIns="0" tIns="0" rIns="0" bIns="0" rtlCol="0" anchor="t">
            <a:spAutoFit/>
          </a:bodyPr>
          <a:lstStyle/>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Let’s take a moment to pause and consider your own key core pillars for </a:t>
            </a:r>
            <a:r>
              <a:rPr lang="en-GB" sz="4000" b="1" i="1" noProof="0" dirty="0">
                <a:solidFill>
                  <a:srgbClr val="36ACF5"/>
                </a:solidFill>
                <a:latin typeface="Century Gothic" panose="020B0502020202020204" pitchFamily="34" charset="0"/>
                <a:ea typeface="Century Gothic Paneuropean Bold"/>
                <a:cs typeface="Century Gothic Paneuropean Bold"/>
                <a:sym typeface="Century Gothic Paneuropean Bold"/>
              </a:rPr>
              <a:t>good personal health</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Think of </a:t>
            </a:r>
            <a:r>
              <a:rPr lang="en-GB" sz="4000" i="1" noProof="0" dirty="0">
                <a:solidFill>
                  <a:schemeClr val="bg1"/>
                </a:solidFill>
                <a:latin typeface="Century Gothic" panose="020B0502020202020204" pitchFamily="34" charset="0"/>
                <a:ea typeface="Century Gothic Paneuropean Bold"/>
                <a:cs typeface="Century Gothic Paneuropean Bold"/>
                <a:sym typeface="Century Gothic Paneuropean Bold"/>
              </a:rPr>
              <a:t>5 core principles</a:t>
            </a:r>
            <a:r>
              <a:rPr lang="en-GB" sz="4000" b="1" noProof="0" dirty="0">
                <a:solidFill>
                  <a:schemeClr val="bg1"/>
                </a:solidFill>
                <a:latin typeface="Century Gothic" panose="020B0502020202020204" pitchFamily="34" charset="0"/>
                <a:ea typeface="Century Gothic Paneuropean Bold"/>
                <a:cs typeface="Century Gothic Paneuropean Bold"/>
                <a:sym typeface="Century Gothic Paneuropean Bold"/>
              </a:rPr>
              <a:t>:</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Sleep</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p:txBody>
      </p:sp>
      <p:sp>
        <p:nvSpPr>
          <p:cNvPr id="14" name="Freeform 2">
            <a:extLst>
              <a:ext uri="{FF2B5EF4-FFF2-40B4-BE49-F238E27FC236}">
                <a16:creationId xmlns:a16="http://schemas.microsoft.com/office/drawing/2014/main" id="{5D6C1A87-71E2-0800-AE65-68855AD93E48}"/>
              </a:ext>
            </a:extLst>
          </p:cNvPr>
          <p:cNvSpPr/>
          <p:nvPr/>
        </p:nvSpPr>
        <p:spPr>
          <a:xfrm>
            <a:off x="12767377" y="9074253"/>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
        <p:nvSpPr>
          <p:cNvPr id="3" name="TextBox 3">
            <a:extLst>
              <a:ext uri="{FF2B5EF4-FFF2-40B4-BE49-F238E27FC236}">
                <a16:creationId xmlns:a16="http://schemas.microsoft.com/office/drawing/2014/main" id="{62510837-EBF4-3F0C-23B9-FCA999F38FA7}"/>
              </a:ext>
            </a:extLst>
          </p:cNvPr>
          <p:cNvSpPr txBox="1"/>
          <p:nvPr/>
        </p:nvSpPr>
        <p:spPr>
          <a:xfrm rot="786070">
            <a:off x="16160252" y="5226576"/>
            <a:ext cx="1460079" cy="984885"/>
          </a:xfrm>
          <a:prstGeom prst="rect">
            <a:avLst/>
          </a:prstGeom>
        </p:spPr>
        <p:txBody>
          <a:bodyPr wrap="square" lIns="0" tIns="0" rIns="0" bIns="0" rtlCol="0" anchor="t">
            <a:spAutoFit/>
          </a:bodyPr>
          <a:lstStyle/>
          <a:p>
            <a:pPr lvl="0"/>
            <a:r>
              <a:rPr kumimoji="0" lang="en-GB" sz="3200" b="1" i="0" u="none" strike="noStrike" kern="1200" cap="none" normalizeH="0" baseline="0" noProof="0" dirty="0">
                <a:ln>
                  <a:noFill/>
                </a:ln>
                <a:solidFill>
                  <a:srgbClr val="FFFFFF"/>
                </a:solidFill>
                <a:effectLst/>
                <a:uLnTx/>
                <a:uFillTx/>
                <a:latin typeface="Ink Free" panose="03080402000500000000" pitchFamily="66" charset="0"/>
                <a:ea typeface="Century Gothic Paneuropean"/>
                <a:cs typeface="Century Gothic Paneuropean"/>
                <a:sym typeface="Century Gothic Paneuropean"/>
              </a:rPr>
              <a:t>8 hours sleep</a:t>
            </a:r>
          </a:p>
        </p:txBody>
      </p:sp>
      <p:pic>
        <p:nvPicPr>
          <p:cNvPr id="4" name="Graphic 3" descr="Postit Notes 3 outline">
            <a:extLst>
              <a:ext uri="{FF2B5EF4-FFF2-40B4-BE49-F238E27FC236}">
                <a16:creationId xmlns:a16="http://schemas.microsoft.com/office/drawing/2014/main" id="{BC4B0FB1-9180-CCA7-B53B-B287B8ECD9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982464">
            <a:off x="15422145" y="4573094"/>
            <a:ext cx="2822923" cy="2822923"/>
          </a:xfrm>
          <a:prstGeom prst="rect">
            <a:avLst/>
          </a:prstGeom>
        </p:spPr>
      </p:pic>
    </p:spTree>
    <p:extLst>
      <p:ext uri="{BB962C8B-B14F-4D97-AF65-F5344CB8AC3E}">
        <p14:creationId xmlns:p14="http://schemas.microsoft.com/office/powerpoint/2010/main" val="2396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fade">
                                      <p:cBhvr>
                                        <p:cTn id="19" dur="1000"/>
                                        <p:tgtEl>
                                          <p:spTgt spid="12">
                                            <p:txEl>
                                              <p:pRg st="4" end="4"/>
                                            </p:txEl>
                                          </p:spTgt>
                                        </p:tgtEl>
                                      </p:cBhvr>
                                    </p:animEffect>
                                    <p:anim calcmode="lin" valueType="num">
                                      <p:cBhvr>
                                        <p:cTn id="20"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1000"/>
                                        <p:tgtEl>
                                          <p:spTgt spid="12">
                                            <p:txEl>
                                              <p:pRg st="5" end="5"/>
                                            </p:txEl>
                                          </p:spTgt>
                                        </p:tgtEl>
                                      </p:cBhvr>
                                    </p:animEffect>
                                    <p:anim calcmode="lin" valueType="num">
                                      <p:cBhvr>
                                        <p:cTn id="27"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1000"/>
                                        <p:tgtEl>
                                          <p:spTgt spid="12">
                                            <p:txEl>
                                              <p:pRg st="6" end="6"/>
                                            </p:txEl>
                                          </p:spTgt>
                                        </p:tgtEl>
                                      </p:cBhvr>
                                    </p:animEffect>
                                    <p:anim calcmode="lin" valueType="num">
                                      <p:cBhvr>
                                        <p:cTn id="32"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7" end="7"/>
                                            </p:txEl>
                                          </p:spTgt>
                                        </p:tgtEl>
                                        <p:attrNameLst>
                                          <p:attrName>style.visibility</p:attrName>
                                        </p:attrNameLst>
                                      </p:cBhvr>
                                      <p:to>
                                        <p:strVal val="visible"/>
                                      </p:to>
                                    </p:set>
                                    <p:animEffect transition="in" filter="fade">
                                      <p:cBhvr>
                                        <p:cTn id="36" dur="1000"/>
                                        <p:tgtEl>
                                          <p:spTgt spid="12">
                                            <p:txEl>
                                              <p:pRg st="7" end="7"/>
                                            </p:txEl>
                                          </p:spTgt>
                                        </p:tgtEl>
                                      </p:cBhvr>
                                    </p:animEffect>
                                    <p:anim calcmode="lin" valueType="num">
                                      <p:cBhvr>
                                        <p:cTn id="37"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xEl>
                                              <p:pRg st="8" end="8"/>
                                            </p:txEl>
                                          </p:spTgt>
                                        </p:tgtEl>
                                        <p:attrNameLst>
                                          <p:attrName>style.visibility</p:attrName>
                                        </p:attrNameLst>
                                      </p:cBhvr>
                                      <p:to>
                                        <p:strVal val="visible"/>
                                      </p:to>
                                    </p:set>
                                    <p:animEffect transition="in" filter="fade">
                                      <p:cBhvr>
                                        <p:cTn id="41" dur="1000"/>
                                        <p:tgtEl>
                                          <p:spTgt spid="12">
                                            <p:txEl>
                                              <p:pRg st="8" end="8"/>
                                            </p:txEl>
                                          </p:spTgt>
                                        </p:tgtEl>
                                      </p:cBhvr>
                                    </p:animEffect>
                                    <p:anim calcmode="lin" valueType="num">
                                      <p:cBhvr>
                                        <p:cTn id="42"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1000"/>
                                        <p:tgtEl>
                                          <p:spTgt spid="11">
                                            <p:txEl>
                                              <p:pRg st="0" end="0"/>
                                            </p:txEl>
                                          </p:spTgt>
                                        </p:tgtEl>
                                      </p:cBhvr>
                                    </p:animEffect>
                                    <p:anim calcmode="lin" valueType="num">
                                      <p:cBhvr>
                                        <p:cTn id="4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14850AEB-96D6-ECAB-7A2E-3D8CCBC75BE3}"/>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35519AA2-47BB-08DF-FA2C-C488E37467CE}"/>
              </a:ext>
            </a:extLst>
          </p:cNvPr>
          <p:cNvSpPr txBox="1"/>
          <p:nvPr/>
        </p:nvSpPr>
        <p:spPr>
          <a:xfrm>
            <a:off x="431031" y="1673175"/>
            <a:ext cx="7706965" cy="2462213"/>
          </a:xfrm>
          <a:prstGeom prst="rect">
            <a:avLst/>
          </a:prstGeom>
        </p:spPr>
        <p:txBody>
          <a:bodyPr wrap="square" lIns="0" tIns="0" rIns="0" bIns="0" rtlCol="0" anchor="t">
            <a:spAutoFit/>
          </a:bodyPr>
          <a:lstStyle/>
          <a:p>
            <a:pPr marL="0" lvl="0" indent="0">
              <a:lnSpc>
                <a:spcPts val="9600"/>
              </a:lnSpc>
            </a:pPr>
            <a:r>
              <a:rPr lang="en-GB" sz="11000" b="1" u="none" noProof="0" dirty="0">
                <a:solidFill>
                  <a:schemeClr val="bg1"/>
                </a:solidFill>
                <a:latin typeface="Century Gothic" panose="020B0502020202020204" pitchFamily="34" charset="0"/>
                <a:ea typeface="Century Gothic Paneuropean"/>
                <a:cs typeface="Century Gothic Paneuropean"/>
                <a:sym typeface="Century Gothic Paneuropean"/>
              </a:rPr>
              <a:t>Let’s get into groups</a:t>
            </a:r>
          </a:p>
        </p:txBody>
      </p:sp>
      <p:pic>
        <p:nvPicPr>
          <p:cNvPr id="8" name="Picture 7" descr="Pantheon Rome at dawn">
            <a:extLst>
              <a:ext uri="{FF2B5EF4-FFF2-40B4-BE49-F238E27FC236}">
                <a16:creationId xmlns:a16="http://schemas.microsoft.com/office/drawing/2014/main" id="{F07DA267-E5C7-B10B-FD87-6267ECBCA9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31032" y="4799854"/>
            <a:ext cx="7706965" cy="5138594"/>
          </a:xfrm>
          <a:prstGeom prst="rect">
            <a:avLst/>
          </a:prstGeom>
        </p:spPr>
      </p:pic>
      <p:sp>
        <p:nvSpPr>
          <p:cNvPr id="11" name="TextBox 4">
            <a:extLst>
              <a:ext uri="{FF2B5EF4-FFF2-40B4-BE49-F238E27FC236}">
                <a16:creationId xmlns:a16="http://schemas.microsoft.com/office/drawing/2014/main" id="{BD517F79-C03D-1C63-2364-F23D41B00C9B}"/>
              </a:ext>
            </a:extLst>
          </p:cNvPr>
          <p:cNvSpPr txBox="1"/>
          <p:nvPr/>
        </p:nvSpPr>
        <p:spPr>
          <a:xfrm>
            <a:off x="9217024" y="7975039"/>
            <a:ext cx="8927976" cy="984885"/>
          </a:xfrm>
          <a:prstGeom prst="rect">
            <a:avLst/>
          </a:prstGeom>
        </p:spPr>
        <p:txBody>
          <a:bodyPr wrap="square" lIns="0" tIns="0" rIns="0" bIns="0" rtlCol="0" anchor="t">
            <a:spAutoFit/>
          </a:bodyPr>
          <a:lstStyle/>
          <a:p>
            <a:r>
              <a:rPr lang="en-GB" sz="32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These 5 principles should be the bedrock of your own business health &amp; wellbeing</a:t>
            </a:r>
          </a:p>
        </p:txBody>
      </p:sp>
      <p:sp>
        <p:nvSpPr>
          <p:cNvPr id="12" name="TextBox 4">
            <a:extLst>
              <a:ext uri="{FF2B5EF4-FFF2-40B4-BE49-F238E27FC236}">
                <a16:creationId xmlns:a16="http://schemas.microsoft.com/office/drawing/2014/main" id="{4ED939E6-B203-2ED6-9290-CCB3A7654F83}"/>
              </a:ext>
            </a:extLst>
          </p:cNvPr>
          <p:cNvSpPr txBox="1"/>
          <p:nvPr/>
        </p:nvSpPr>
        <p:spPr>
          <a:xfrm>
            <a:off x="9360024" y="534988"/>
            <a:ext cx="8640960" cy="6771084"/>
          </a:xfrm>
          <a:prstGeom prst="rect">
            <a:avLst/>
          </a:prstGeom>
        </p:spPr>
        <p:txBody>
          <a:bodyPr wrap="square" lIns="0" tIns="0" rIns="0" bIns="0" rtlCol="0" anchor="t">
            <a:spAutoFit/>
          </a:bodyPr>
          <a:lstStyle/>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Now, let’s take a moment to pause and consider your own key core pillars for “</a:t>
            </a:r>
            <a:r>
              <a:rPr lang="en-GB" sz="4000" b="1" i="1" noProof="0" dirty="0">
                <a:solidFill>
                  <a:srgbClr val="36ACF5"/>
                </a:solidFill>
                <a:latin typeface="Century Gothic" panose="020B0502020202020204" pitchFamily="34" charset="0"/>
                <a:ea typeface="Century Gothic Paneuropean Bold"/>
                <a:cs typeface="Century Gothic Paneuropean Bold"/>
                <a:sym typeface="Century Gothic Paneuropean Bold"/>
              </a:rPr>
              <a:t>good business health</a:t>
            </a: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Think of </a:t>
            </a:r>
            <a:r>
              <a:rPr lang="en-GB" sz="4000" u="sng" noProof="0" dirty="0">
                <a:solidFill>
                  <a:schemeClr val="bg1"/>
                </a:solidFill>
                <a:latin typeface="Century Gothic" panose="020B0502020202020204" pitchFamily="34" charset="0"/>
                <a:ea typeface="Century Gothic Paneuropean Bold"/>
                <a:cs typeface="Century Gothic Paneuropean Bold"/>
                <a:sym typeface="Century Gothic Paneuropean Bold"/>
              </a:rPr>
              <a:t>5 core principles</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Diary/Time Management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p:txBody>
      </p:sp>
      <p:sp>
        <p:nvSpPr>
          <p:cNvPr id="14" name="Freeform 2">
            <a:extLst>
              <a:ext uri="{FF2B5EF4-FFF2-40B4-BE49-F238E27FC236}">
                <a16:creationId xmlns:a16="http://schemas.microsoft.com/office/drawing/2014/main" id="{2E75361B-B7FE-4523-D6AC-4DBC096B9E93}"/>
              </a:ext>
            </a:extLst>
          </p:cNvPr>
          <p:cNvSpPr/>
          <p:nvPr/>
        </p:nvSpPr>
        <p:spPr>
          <a:xfrm>
            <a:off x="12767377" y="9074253"/>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5"/>
            <a:stretch>
              <a:fillRect/>
            </a:stretch>
          </a:blipFill>
        </p:spPr>
        <p:txBody>
          <a:bodyPr/>
          <a:lstStyle/>
          <a:p>
            <a:endParaRPr lang="en-GB" noProof="0" dirty="0"/>
          </a:p>
        </p:txBody>
      </p:sp>
      <p:sp>
        <p:nvSpPr>
          <p:cNvPr id="3" name="TextBox 3">
            <a:extLst>
              <a:ext uri="{FF2B5EF4-FFF2-40B4-BE49-F238E27FC236}">
                <a16:creationId xmlns:a16="http://schemas.microsoft.com/office/drawing/2014/main" id="{AD065EE6-AC40-0421-1A61-0B195F5C952A}"/>
              </a:ext>
            </a:extLst>
          </p:cNvPr>
          <p:cNvSpPr txBox="1"/>
          <p:nvPr/>
        </p:nvSpPr>
        <p:spPr>
          <a:xfrm rot="786070">
            <a:off x="16160252" y="6056953"/>
            <a:ext cx="1460079" cy="984885"/>
          </a:xfrm>
          <a:prstGeom prst="rect">
            <a:avLst/>
          </a:prstGeom>
        </p:spPr>
        <p:txBody>
          <a:bodyPr wrap="square" lIns="0" tIns="0" rIns="0" bIns="0" rtlCol="0" anchor="t">
            <a:spAutoFit/>
          </a:bodyPr>
          <a:lstStyle/>
          <a:p>
            <a:pPr lvl="0"/>
            <a:r>
              <a:rPr kumimoji="0" lang="en-GB" sz="3200" b="1" i="0" u="none" strike="noStrike" kern="1200" cap="none" normalizeH="0" baseline="0" noProof="0" dirty="0">
                <a:ln>
                  <a:noFill/>
                </a:ln>
                <a:solidFill>
                  <a:srgbClr val="FFFFFF"/>
                </a:solidFill>
                <a:effectLst/>
                <a:uLnTx/>
                <a:uFillTx/>
                <a:latin typeface="Ink Free" panose="03080402000500000000" pitchFamily="66" charset="0"/>
                <a:ea typeface="Century Gothic Paneuropean"/>
                <a:cs typeface="Century Gothic Paneuropean"/>
                <a:sym typeface="Century Gothic Paneuropean"/>
              </a:rPr>
              <a:t>Plan my weeks</a:t>
            </a:r>
          </a:p>
        </p:txBody>
      </p:sp>
      <p:pic>
        <p:nvPicPr>
          <p:cNvPr id="4" name="Graphic 3" descr="Postit Notes 3 outline">
            <a:extLst>
              <a:ext uri="{FF2B5EF4-FFF2-40B4-BE49-F238E27FC236}">
                <a16:creationId xmlns:a16="http://schemas.microsoft.com/office/drawing/2014/main" id="{25CAD3B1-7BFE-04E8-BDC7-981158E0797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982464">
            <a:off x="15422145" y="5403471"/>
            <a:ext cx="2822923" cy="28229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4" end="4"/>
                                            </p:txEl>
                                          </p:spTgt>
                                        </p:tgtEl>
                                        <p:attrNameLst>
                                          <p:attrName>style.visibility</p:attrName>
                                        </p:attrNameLst>
                                      </p:cBhvr>
                                      <p:to>
                                        <p:strVal val="visible"/>
                                      </p:to>
                                    </p:set>
                                    <p:animEffect transition="in" filter="fade">
                                      <p:cBhvr>
                                        <p:cTn id="7" dur="1000"/>
                                        <p:tgtEl>
                                          <p:spTgt spid="12">
                                            <p:txEl>
                                              <p:pRg st="4" end="4"/>
                                            </p:txEl>
                                          </p:spTgt>
                                        </p:tgtEl>
                                      </p:cBhvr>
                                    </p:animEffect>
                                    <p:anim calcmode="lin" valueType="num">
                                      <p:cBhvr>
                                        <p:cTn id="8"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xEl>
                                              <p:pRg st="5" end="5"/>
                                            </p:txEl>
                                          </p:spTgt>
                                        </p:tgtEl>
                                        <p:attrNameLst>
                                          <p:attrName>style.visibility</p:attrName>
                                        </p:attrNameLst>
                                      </p:cBhvr>
                                      <p:to>
                                        <p:strVal val="visible"/>
                                      </p:to>
                                    </p:set>
                                    <p:animEffect transition="in" filter="fade">
                                      <p:cBhvr>
                                        <p:cTn id="26" dur="1000"/>
                                        <p:tgtEl>
                                          <p:spTgt spid="12">
                                            <p:txEl>
                                              <p:pRg st="5" end="5"/>
                                            </p:txEl>
                                          </p:spTgt>
                                        </p:tgtEl>
                                      </p:cBhvr>
                                    </p:animEffect>
                                    <p:anim calcmode="lin" valueType="num">
                                      <p:cBhvr>
                                        <p:cTn id="27"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12">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6" end="6"/>
                                            </p:txEl>
                                          </p:spTgt>
                                        </p:tgtEl>
                                        <p:attrNameLst>
                                          <p:attrName>style.visibility</p:attrName>
                                        </p:attrNameLst>
                                      </p:cBhvr>
                                      <p:to>
                                        <p:strVal val="visible"/>
                                      </p:to>
                                    </p:set>
                                    <p:animEffect transition="in" filter="fade">
                                      <p:cBhvr>
                                        <p:cTn id="31" dur="1000"/>
                                        <p:tgtEl>
                                          <p:spTgt spid="12">
                                            <p:txEl>
                                              <p:pRg st="6" end="6"/>
                                            </p:txEl>
                                          </p:spTgt>
                                        </p:tgtEl>
                                      </p:cBhvr>
                                    </p:animEffect>
                                    <p:anim calcmode="lin" valueType="num">
                                      <p:cBhvr>
                                        <p:cTn id="32"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6" end="6"/>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7" end="7"/>
                                            </p:txEl>
                                          </p:spTgt>
                                        </p:tgtEl>
                                        <p:attrNameLst>
                                          <p:attrName>style.visibility</p:attrName>
                                        </p:attrNameLst>
                                      </p:cBhvr>
                                      <p:to>
                                        <p:strVal val="visible"/>
                                      </p:to>
                                    </p:set>
                                    <p:animEffect transition="in" filter="fade">
                                      <p:cBhvr>
                                        <p:cTn id="36" dur="1000"/>
                                        <p:tgtEl>
                                          <p:spTgt spid="12">
                                            <p:txEl>
                                              <p:pRg st="7" end="7"/>
                                            </p:txEl>
                                          </p:spTgt>
                                        </p:tgtEl>
                                      </p:cBhvr>
                                    </p:animEffect>
                                    <p:anim calcmode="lin" valueType="num">
                                      <p:cBhvr>
                                        <p:cTn id="37"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xEl>
                                              <p:pRg st="8" end="8"/>
                                            </p:txEl>
                                          </p:spTgt>
                                        </p:tgtEl>
                                        <p:attrNameLst>
                                          <p:attrName>style.visibility</p:attrName>
                                        </p:attrNameLst>
                                      </p:cBhvr>
                                      <p:to>
                                        <p:strVal val="visible"/>
                                      </p:to>
                                    </p:set>
                                    <p:animEffect transition="in" filter="fade">
                                      <p:cBhvr>
                                        <p:cTn id="41" dur="1000"/>
                                        <p:tgtEl>
                                          <p:spTgt spid="12">
                                            <p:txEl>
                                              <p:pRg st="8" end="8"/>
                                            </p:txEl>
                                          </p:spTgt>
                                        </p:tgtEl>
                                      </p:cBhvr>
                                    </p:animEffect>
                                    <p:anim calcmode="lin" valueType="num">
                                      <p:cBhvr>
                                        <p:cTn id="42"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11">
                                            <p:txEl>
                                              <p:pRg st="0" end="0"/>
                                            </p:txEl>
                                          </p:spTgt>
                                        </p:tgtEl>
                                        <p:attrNameLst>
                                          <p:attrName>style.visibility</p:attrName>
                                        </p:attrNameLst>
                                      </p:cBhvr>
                                      <p:to>
                                        <p:strVal val="visible"/>
                                      </p:to>
                                    </p:set>
                                    <p:animEffect transition="in" filter="fade">
                                      <p:cBhvr>
                                        <p:cTn id="48" dur="1000"/>
                                        <p:tgtEl>
                                          <p:spTgt spid="11">
                                            <p:txEl>
                                              <p:pRg st="0" end="0"/>
                                            </p:txEl>
                                          </p:spTgt>
                                        </p:tgtEl>
                                      </p:cBhvr>
                                    </p:animEffect>
                                    <p:anim calcmode="lin" valueType="num">
                                      <p:cBhvr>
                                        <p:cTn id="4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5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172F488-4C3F-690D-2118-8F0A03F7E8A9}"/>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611082A-1CB1-1E6F-D604-8A6F029B67A8}"/>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50000"/>
            </a:blip>
            <a:srcRect/>
            <a:stretch>
              <a:fillRect t="-8851" b="-8851"/>
            </a:stretch>
          </a:blipFill>
        </p:spPr>
        <p:txBody>
          <a:bodyPr/>
          <a:lstStyle/>
          <a:p>
            <a:endParaRPr lang="en-GB" noProof="0" dirty="0"/>
          </a:p>
        </p:txBody>
      </p:sp>
      <p:sp>
        <p:nvSpPr>
          <p:cNvPr id="3" name="AutoShape 3">
            <a:extLst>
              <a:ext uri="{FF2B5EF4-FFF2-40B4-BE49-F238E27FC236}">
                <a16:creationId xmlns:a16="http://schemas.microsoft.com/office/drawing/2014/main" id="{4B4A6DE0-9A17-E9AC-316A-973A0A239D36}"/>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6" name="Star: 5 Points 5">
            <a:extLst>
              <a:ext uri="{FF2B5EF4-FFF2-40B4-BE49-F238E27FC236}">
                <a16:creationId xmlns:a16="http://schemas.microsoft.com/office/drawing/2014/main" id="{AC0A602C-3F64-0A1B-7E09-E383D2C099AB}"/>
              </a:ext>
            </a:extLst>
          </p:cNvPr>
          <p:cNvSpPr/>
          <p:nvPr/>
        </p:nvSpPr>
        <p:spPr>
          <a:xfrm>
            <a:off x="5435588" y="2299184"/>
            <a:ext cx="7416824" cy="56886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extBox 3">
            <a:extLst>
              <a:ext uri="{FF2B5EF4-FFF2-40B4-BE49-F238E27FC236}">
                <a16:creationId xmlns:a16="http://schemas.microsoft.com/office/drawing/2014/main" id="{7FB29DA7-9308-2BC5-46DF-6C391EAA730D}"/>
              </a:ext>
            </a:extLst>
          </p:cNvPr>
          <p:cNvSpPr txBox="1"/>
          <p:nvPr/>
        </p:nvSpPr>
        <p:spPr>
          <a:xfrm rot="19460397">
            <a:off x="2970956" y="3633522"/>
            <a:ext cx="4776432" cy="615553"/>
          </a:xfrm>
          <a:prstGeom prst="rect">
            <a:avLst/>
          </a:prstGeom>
        </p:spPr>
        <p:txBody>
          <a:bodyPr wrap="square" lIns="0" tIns="0" rIns="0" bIns="0" rtlCol="0" anchor="t">
            <a:spAutoFit/>
          </a:bodyPr>
          <a:lstStyle/>
          <a:p>
            <a:pPr lvl="0"/>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T</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ime </a:t>
            </a:r>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M</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anagement</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8" name="TextBox 3">
            <a:extLst>
              <a:ext uri="{FF2B5EF4-FFF2-40B4-BE49-F238E27FC236}">
                <a16:creationId xmlns:a16="http://schemas.microsoft.com/office/drawing/2014/main" id="{56353C1E-7843-5006-2A49-7EC815005B5C}"/>
              </a:ext>
            </a:extLst>
          </p:cNvPr>
          <p:cNvSpPr txBox="1"/>
          <p:nvPr/>
        </p:nvSpPr>
        <p:spPr>
          <a:xfrm>
            <a:off x="4317458" y="8184881"/>
            <a:ext cx="5302188" cy="615553"/>
          </a:xfrm>
          <a:prstGeom prst="rect">
            <a:avLst/>
          </a:prstGeom>
        </p:spPr>
        <p:txBody>
          <a:bodyPr wrap="square" lIns="0" tIns="0" rIns="0" bIns="0" rtlCol="0" anchor="t">
            <a:spAutoFit/>
          </a:bodyPr>
          <a:lstStyle/>
          <a:p>
            <a:pPr lvl="0"/>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B</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usiness </a:t>
            </a:r>
            <a:r>
              <a:rPr lang="en-GB" sz="4000" b="1" i="1" noProof="0" dirty="0">
                <a:solidFill>
                  <a:srgbClr val="FFFFFF"/>
                </a:solidFill>
                <a:latin typeface="Century Gothic" panose="020B0502020202020204" pitchFamily="34" charset="0"/>
                <a:ea typeface="Century Gothic Paneuropean"/>
                <a:cs typeface="Century Gothic Paneuropean"/>
                <a:sym typeface="Century Gothic Paneuropean"/>
              </a:rPr>
              <a:t>B</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oundaries</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9" name="TextBox 3">
            <a:extLst>
              <a:ext uri="{FF2B5EF4-FFF2-40B4-BE49-F238E27FC236}">
                <a16:creationId xmlns:a16="http://schemas.microsoft.com/office/drawing/2014/main" id="{47EB581F-14C2-BE47-35AF-D59777E0B2AD}"/>
              </a:ext>
            </a:extLst>
          </p:cNvPr>
          <p:cNvSpPr txBox="1"/>
          <p:nvPr/>
        </p:nvSpPr>
        <p:spPr>
          <a:xfrm rot="2971300">
            <a:off x="11116654" y="4488191"/>
            <a:ext cx="5269543" cy="615553"/>
          </a:xfrm>
          <a:prstGeom prst="rect">
            <a:avLst/>
          </a:prstGeom>
        </p:spPr>
        <p:txBody>
          <a:bodyPr wrap="square" lIns="0" tIns="0" rIns="0" bIns="0" rtlCol="0" anchor="t">
            <a:spAutoFit/>
          </a:bodyPr>
          <a:lstStyle/>
          <a:p>
            <a:pPr lvl="0"/>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M</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arketing </a:t>
            </a:r>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P</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lan</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0" name="TextBox 3">
            <a:extLst>
              <a:ext uri="{FF2B5EF4-FFF2-40B4-BE49-F238E27FC236}">
                <a16:creationId xmlns:a16="http://schemas.microsoft.com/office/drawing/2014/main" id="{DA82EF26-74AA-8D0F-89CC-C077785E1D4C}"/>
              </a:ext>
            </a:extLst>
          </p:cNvPr>
          <p:cNvSpPr txBox="1"/>
          <p:nvPr/>
        </p:nvSpPr>
        <p:spPr>
          <a:xfrm>
            <a:off x="10944200" y="8259823"/>
            <a:ext cx="4104456" cy="615553"/>
          </a:xfrm>
          <a:prstGeom prst="rect">
            <a:avLst/>
          </a:prstGeom>
        </p:spPr>
        <p:txBody>
          <a:bodyPr wrap="square" lIns="0" tIns="0" rIns="0" bIns="0" rtlCol="0" anchor="t">
            <a:spAutoFit/>
          </a:bodyPr>
          <a:lstStyle/>
          <a:p>
            <a:pPr lvl="0"/>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R</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eview &amp; </a:t>
            </a:r>
            <a:r>
              <a:rPr lang="en-GB" sz="4000" b="1" i="1" noProof="0" dirty="0">
                <a:solidFill>
                  <a:srgbClr val="FFFFFF"/>
                </a:solidFill>
                <a:latin typeface="Century Gothic" panose="020B0502020202020204" pitchFamily="34" charset="0"/>
                <a:ea typeface="Century Gothic Paneuropean"/>
                <a:cs typeface="Century Gothic Paneuropean"/>
                <a:sym typeface="Century Gothic Paneuropean"/>
              </a:rPr>
              <a:t>R</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eact</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1" name="TextBox 3">
            <a:extLst>
              <a:ext uri="{FF2B5EF4-FFF2-40B4-BE49-F238E27FC236}">
                <a16:creationId xmlns:a16="http://schemas.microsoft.com/office/drawing/2014/main" id="{2566E9F5-DA45-9D4E-22BC-07372EF13B1E}"/>
              </a:ext>
            </a:extLst>
          </p:cNvPr>
          <p:cNvSpPr txBox="1"/>
          <p:nvPr/>
        </p:nvSpPr>
        <p:spPr>
          <a:xfrm>
            <a:off x="8159246" y="1585098"/>
            <a:ext cx="2920800" cy="615553"/>
          </a:xfrm>
          <a:prstGeom prst="rect">
            <a:avLst/>
          </a:prstGeom>
        </p:spPr>
        <p:txBody>
          <a:bodyPr wrap="square" lIns="0" tIns="0" rIns="0" bIns="0" rtlCol="0" anchor="t">
            <a:spAutoFit/>
          </a:bodyPr>
          <a:lstStyle/>
          <a:p>
            <a:pPr marL="0" lvl="0" indent="0" algn="l"/>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F</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inance</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2" name="TextBox 4">
            <a:extLst>
              <a:ext uri="{FF2B5EF4-FFF2-40B4-BE49-F238E27FC236}">
                <a16:creationId xmlns:a16="http://schemas.microsoft.com/office/drawing/2014/main" id="{FFD7AAC0-17D8-6572-CB17-C68E309162BB}"/>
              </a:ext>
            </a:extLst>
          </p:cNvPr>
          <p:cNvSpPr txBox="1"/>
          <p:nvPr/>
        </p:nvSpPr>
        <p:spPr>
          <a:xfrm>
            <a:off x="2694797" y="3991372"/>
            <a:ext cx="12884551" cy="2708434"/>
          </a:xfrm>
          <a:prstGeom prst="rect">
            <a:avLst/>
          </a:prstGeom>
        </p:spPr>
        <p:txBody>
          <a:bodyPr wrap="square" lIns="0" tIns="0" rIns="0" bIns="0" rtlCol="0" anchor="t">
            <a:spAutoFit/>
          </a:bodyPr>
          <a:lstStyle/>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Core</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Business Health</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&amp;</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Wellbeing</a:t>
            </a:r>
          </a:p>
        </p:txBody>
      </p:sp>
      <p:sp>
        <p:nvSpPr>
          <p:cNvPr id="13" name="Freeform 2">
            <a:extLst>
              <a:ext uri="{FF2B5EF4-FFF2-40B4-BE49-F238E27FC236}">
                <a16:creationId xmlns:a16="http://schemas.microsoft.com/office/drawing/2014/main" id="{9C883D76-05DC-B328-EA71-FF248EBCA26C}"/>
              </a:ext>
            </a:extLst>
          </p:cNvPr>
          <p:cNvSpPr/>
          <p:nvPr/>
        </p:nvSpPr>
        <p:spPr>
          <a:xfrm>
            <a:off x="-6927" y="9258300"/>
            <a:ext cx="5114979" cy="100968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alphaModFix amt="63000"/>
            </a:blip>
            <a:stretch>
              <a:fillRect/>
            </a:stretch>
          </a:blipFill>
        </p:spPr>
        <p:txBody>
          <a:bodyPr/>
          <a:lstStyle/>
          <a:p>
            <a:endParaRPr lang="en-GB" noProof="0" dirty="0"/>
          </a:p>
        </p:txBody>
      </p:sp>
    </p:spTree>
    <p:extLst>
      <p:ext uri="{BB962C8B-B14F-4D97-AF65-F5344CB8AC3E}">
        <p14:creationId xmlns:p14="http://schemas.microsoft.com/office/powerpoint/2010/main" val="3946556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4"/>
          <a:srcRect/>
          <a:stretch>
            <a:fillRect/>
          </a:stretch>
        </p:blipFill>
        <p:spPr>
          <a:xfrm>
            <a:off x="4789714" y="1028700"/>
            <a:ext cx="8708571" cy="82296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7D9720B-27D8-9434-A5B7-0816955502DD}"/>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20DD9F47-8C40-445F-188E-CB09A50049FD}"/>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50000"/>
            </a:blip>
            <a:srcRect/>
            <a:stretch>
              <a:fillRect t="-8851" b="-8851"/>
            </a:stretch>
          </a:blipFill>
        </p:spPr>
        <p:txBody>
          <a:bodyPr/>
          <a:lstStyle/>
          <a:p>
            <a:endParaRPr lang="en-GB" noProof="0" dirty="0"/>
          </a:p>
        </p:txBody>
      </p:sp>
      <p:sp>
        <p:nvSpPr>
          <p:cNvPr id="3" name="AutoShape 3">
            <a:extLst>
              <a:ext uri="{FF2B5EF4-FFF2-40B4-BE49-F238E27FC236}">
                <a16:creationId xmlns:a16="http://schemas.microsoft.com/office/drawing/2014/main" id="{5DECB83D-55E2-C56E-50D4-ABAF5798B882}"/>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6" name="Star: 5 Points 5">
            <a:extLst>
              <a:ext uri="{FF2B5EF4-FFF2-40B4-BE49-F238E27FC236}">
                <a16:creationId xmlns:a16="http://schemas.microsoft.com/office/drawing/2014/main" id="{5B622786-3B78-8FDA-E16D-3039C3241FCD}"/>
              </a:ext>
            </a:extLst>
          </p:cNvPr>
          <p:cNvSpPr/>
          <p:nvPr/>
        </p:nvSpPr>
        <p:spPr>
          <a:xfrm>
            <a:off x="5435588" y="2299184"/>
            <a:ext cx="7416824" cy="56886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extBox 3">
            <a:extLst>
              <a:ext uri="{FF2B5EF4-FFF2-40B4-BE49-F238E27FC236}">
                <a16:creationId xmlns:a16="http://schemas.microsoft.com/office/drawing/2014/main" id="{4B1190C1-9B1A-02C3-B649-E8EF5A713FBD}"/>
              </a:ext>
            </a:extLst>
          </p:cNvPr>
          <p:cNvSpPr txBox="1"/>
          <p:nvPr/>
        </p:nvSpPr>
        <p:spPr>
          <a:xfrm rot="19460397">
            <a:off x="2970956" y="3633522"/>
            <a:ext cx="4776432" cy="615553"/>
          </a:xfrm>
          <a:prstGeom prst="rect">
            <a:avLst/>
          </a:prstGeom>
        </p:spPr>
        <p:txBody>
          <a:bodyPr wrap="square" lIns="0" tIns="0" rIns="0" bIns="0" rtlCol="0" anchor="t">
            <a:spAutoFit/>
          </a:bodyPr>
          <a:lstStyle/>
          <a:p>
            <a:pPr lvl="0"/>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T</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ime </a:t>
            </a:r>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M</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anagement</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8" name="TextBox 3">
            <a:extLst>
              <a:ext uri="{FF2B5EF4-FFF2-40B4-BE49-F238E27FC236}">
                <a16:creationId xmlns:a16="http://schemas.microsoft.com/office/drawing/2014/main" id="{3D117349-C17F-3EE1-34F4-8193284C435F}"/>
              </a:ext>
            </a:extLst>
          </p:cNvPr>
          <p:cNvSpPr txBox="1"/>
          <p:nvPr/>
        </p:nvSpPr>
        <p:spPr>
          <a:xfrm>
            <a:off x="4317458" y="8184881"/>
            <a:ext cx="5302188" cy="615553"/>
          </a:xfrm>
          <a:prstGeom prst="rect">
            <a:avLst/>
          </a:prstGeom>
        </p:spPr>
        <p:txBody>
          <a:bodyPr wrap="square" lIns="0" tIns="0" rIns="0" bIns="0" rtlCol="0" anchor="t">
            <a:spAutoFit/>
          </a:bodyPr>
          <a:lstStyle/>
          <a:p>
            <a:pPr lvl="0"/>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B</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usiness </a:t>
            </a:r>
            <a:r>
              <a:rPr lang="en-GB" sz="4000" b="1" i="1" noProof="0" dirty="0">
                <a:solidFill>
                  <a:srgbClr val="FFFFFF"/>
                </a:solidFill>
                <a:latin typeface="Century Gothic" panose="020B0502020202020204" pitchFamily="34" charset="0"/>
                <a:ea typeface="Century Gothic Paneuropean"/>
                <a:cs typeface="Century Gothic Paneuropean"/>
                <a:sym typeface="Century Gothic Paneuropean"/>
              </a:rPr>
              <a:t>B</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oundaries</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9" name="TextBox 3">
            <a:extLst>
              <a:ext uri="{FF2B5EF4-FFF2-40B4-BE49-F238E27FC236}">
                <a16:creationId xmlns:a16="http://schemas.microsoft.com/office/drawing/2014/main" id="{2C94A8A2-B906-3B01-B453-0B77D5FFC7F9}"/>
              </a:ext>
            </a:extLst>
          </p:cNvPr>
          <p:cNvSpPr txBox="1"/>
          <p:nvPr/>
        </p:nvSpPr>
        <p:spPr>
          <a:xfrm rot="2971300">
            <a:off x="11116654" y="4488191"/>
            <a:ext cx="5269543" cy="615553"/>
          </a:xfrm>
          <a:prstGeom prst="rect">
            <a:avLst/>
          </a:prstGeom>
        </p:spPr>
        <p:txBody>
          <a:bodyPr wrap="square" lIns="0" tIns="0" rIns="0" bIns="0" rtlCol="0" anchor="t">
            <a:spAutoFit/>
          </a:bodyPr>
          <a:lstStyle/>
          <a:p>
            <a:pPr lvl="0"/>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M</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arketing </a:t>
            </a:r>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P</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lan</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0" name="TextBox 3">
            <a:extLst>
              <a:ext uri="{FF2B5EF4-FFF2-40B4-BE49-F238E27FC236}">
                <a16:creationId xmlns:a16="http://schemas.microsoft.com/office/drawing/2014/main" id="{F7FBA728-62BA-6E96-4F66-68B595CD13ED}"/>
              </a:ext>
            </a:extLst>
          </p:cNvPr>
          <p:cNvSpPr txBox="1"/>
          <p:nvPr/>
        </p:nvSpPr>
        <p:spPr>
          <a:xfrm>
            <a:off x="10944200" y="8259823"/>
            <a:ext cx="4104456" cy="615553"/>
          </a:xfrm>
          <a:prstGeom prst="rect">
            <a:avLst/>
          </a:prstGeom>
        </p:spPr>
        <p:txBody>
          <a:bodyPr wrap="square" lIns="0" tIns="0" rIns="0" bIns="0" rtlCol="0" anchor="t">
            <a:spAutoFit/>
          </a:bodyPr>
          <a:lstStyle/>
          <a:p>
            <a:pPr lvl="0"/>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R</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eview &amp; </a:t>
            </a:r>
            <a:r>
              <a:rPr lang="en-GB" sz="4000" b="1" i="1" noProof="0" dirty="0">
                <a:solidFill>
                  <a:srgbClr val="FFFFFF"/>
                </a:solidFill>
                <a:latin typeface="Century Gothic" panose="020B0502020202020204" pitchFamily="34" charset="0"/>
                <a:ea typeface="Century Gothic Paneuropean"/>
                <a:cs typeface="Century Gothic Paneuropean"/>
                <a:sym typeface="Century Gothic Paneuropean"/>
              </a:rPr>
              <a:t>R</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eact</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1" name="TextBox 3">
            <a:extLst>
              <a:ext uri="{FF2B5EF4-FFF2-40B4-BE49-F238E27FC236}">
                <a16:creationId xmlns:a16="http://schemas.microsoft.com/office/drawing/2014/main" id="{1AE9884A-30F9-94D9-A289-1CC239FC4A32}"/>
              </a:ext>
            </a:extLst>
          </p:cNvPr>
          <p:cNvSpPr txBox="1"/>
          <p:nvPr/>
        </p:nvSpPr>
        <p:spPr>
          <a:xfrm>
            <a:off x="8159246" y="1585098"/>
            <a:ext cx="2920800" cy="615553"/>
          </a:xfrm>
          <a:prstGeom prst="rect">
            <a:avLst/>
          </a:prstGeom>
        </p:spPr>
        <p:txBody>
          <a:bodyPr wrap="square" lIns="0" tIns="0" rIns="0" bIns="0" rtlCol="0" anchor="t">
            <a:spAutoFit/>
          </a:bodyPr>
          <a:lstStyle/>
          <a:p>
            <a:pPr marL="0" lvl="0" indent="0" algn="l"/>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F</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inance</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2" name="TextBox 4">
            <a:extLst>
              <a:ext uri="{FF2B5EF4-FFF2-40B4-BE49-F238E27FC236}">
                <a16:creationId xmlns:a16="http://schemas.microsoft.com/office/drawing/2014/main" id="{F9CED8E2-4F93-0898-9638-8D7A439D44F1}"/>
              </a:ext>
            </a:extLst>
          </p:cNvPr>
          <p:cNvSpPr txBox="1"/>
          <p:nvPr/>
        </p:nvSpPr>
        <p:spPr>
          <a:xfrm>
            <a:off x="2694797" y="3991372"/>
            <a:ext cx="12884551" cy="2708434"/>
          </a:xfrm>
          <a:prstGeom prst="rect">
            <a:avLst/>
          </a:prstGeom>
        </p:spPr>
        <p:txBody>
          <a:bodyPr wrap="square" lIns="0" tIns="0" rIns="0" bIns="0" rtlCol="0" anchor="t">
            <a:spAutoFit/>
          </a:bodyPr>
          <a:lstStyle/>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Core</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Business Health</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&amp;</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Wellbeing</a:t>
            </a:r>
          </a:p>
        </p:txBody>
      </p:sp>
      <p:sp>
        <p:nvSpPr>
          <p:cNvPr id="13" name="Freeform 2">
            <a:extLst>
              <a:ext uri="{FF2B5EF4-FFF2-40B4-BE49-F238E27FC236}">
                <a16:creationId xmlns:a16="http://schemas.microsoft.com/office/drawing/2014/main" id="{AE64E549-3A60-36EC-D519-9C5D13171522}"/>
              </a:ext>
            </a:extLst>
          </p:cNvPr>
          <p:cNvSpPr/>
          <p:nvPr/>
        </p:nvSpPr>
        <p:spPr>
          <a:xfrm>
            <a:off x="-6927" y="9258300"/>
            <a:ext cx="5114979" cy="100968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alphaModFix amt="63000"/>
            </a:blip>
            <a:stretch>
              <a:fillRect/>
            </a:stretch>
          </a:blipFill>
        </p:spPr>
        <p:txBody>
          <a:bodyPr/>
          <a:lstStyle/>
          <a:p>
            <a:endParaRPr lang="en-GB" noProof="0" dirty="0"/>
          </a:p>
        </p:txBody>
      </p:sp>
    </p:spTree>
    <p:extLst>
      <p:ext uri="{BB962C8B-B14F-4D97-AF65-F5344CB8AC3E}">
        <p14:creationId xmlns:p14="http://schemas.microsoft.com/office/powerpoint/2010/main" val="2038256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049BDC2-214E-FAA9-ED85-C253CE531FA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E08F24C-356F-D3AF-FE29-A565EC6E09BA}"/>
              </a:ext>
            </a:extLst>
          </p:cNvPr>
          <p:cNvSpPr txBox="1"/>
          <p:nvPr/>
        </p:nvSpPr>
        <p:spPr>
          <a:xfrm>
            <a:off x="829417" y="554813"/>
            <a:ext cx="13144500" cy="1231106"/>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Time Management</a:t>
            </a:r>
          </a:p>
        </p:txBody>
      </p:sp>
      <p:grpSp>
        <p:nvGrpSpPr>
          <p:cNvPr id="4" name="Group 3">
            <a:extLst>
              <a:ext uri="{FF2B5EF4-FFF2-40B4-BE49-F238E27FC236}">
                <a16:creationId xmlns:a16="http://schemas.microsoft.com/office/drawing/2014/main" id="{022AF75F-5136-0C82-C4B8-031BAE18D862}"/>
              </a:ext>
            </a:extLst>
          </p:cNvPr>
          <p:cNvGrpSpPr/>
          <p:nvPr/>
        </p:nvGrpSpPr>
        <p:grpSpPr>
          <a:xfrm>
            <a:off x="13973917" y="98241"/>
            <a:ext cx="4305300" cy="1066800"/>
            <a:chOff x="0" y="8916555"/>
            <a:chExt cx="4305300" cy="1066800"/>
          </a:xfrm>
        </p:grpSpPr>
        <p:sp>
          <p:nvSpPr>
            <p:cNvPr id="5" name="Arrow: Pentagon 4">
              <a:extLst>
                <a:ext uri="{FF2B5EF4-FFF2-40B4-BE49-F238E27FC236}">
                  <a16:creationId xmlns:a16="http://schemas.microsoft.com/office/drawing/2014/main" id="{B19CFA4C-D24D-C97E-5F6F-0FE87D73AA20}"/>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DA539312-D053-F2E5-4E27-810DD627713F}"/>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5F60F188-7603-E52F-7AEF-CB1ECA1BC1A1}"/>
              </a:ext>
            </a:extLst>
          </p:cNvPr>
          <p:cNvSpPr txBox="1"/>
          <p:nvPr/>
        </p:nvSpPr>
        <p:spPr>
          <a:xfrm>
            <a:off x="824245" y="1599672"/>
            <a:ext cx="12205585" cy="830997"/>
          </a:xfrm>
          <a:prstGeom prst="rect">
            <a:avLst/>
          </a:prstGeom>
          <a:noFill/>
        </p:spPr>
        <p:txBody>
          <a:bodyPr wrap="non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“Where </a:t>
            </a:r>
            <a:r>
              <a:rPr lang="en-GB" sz="4800" i="1" noProof="0" dirty="0">
                <a:solidFill>
                  <a:srgbClr val="36ACF5"/>
                </a:solidFill>
                <a:latin typeface="Century Gothic" panose="020B0502020202020204" pitchFamily="34" charset="0"/>
                <a:ea typeface="Century Gothic Paneuropean"/>
                <a:cs typeface="Century Gothic Paneuropean"/>
                <a:sym typeface="Century Gothic Paneuropean"/>
              </a:rPr>
              <a:t>am I going to </a:t>
            </a:r>
            <a:r>
              <a:rPr lang="en-GB" sz="4800" i="1" u="sng" noProof="0" dirty="0">
                <a:solidFill>
                  <a:srgbClr val="36ACF5"/>
                </a:solidFill>
                <a:latin typeface="Century Gothic" panose="020B0502020202020204" pitchFamily="34" charset="0"/>
                <a:ea typeface="Century Gothic Paneuropean"/>
                <a:cs typeface="Century Gothic Paneuropean"/>
                <a:sym typeface="Century Gothic Paneuropean"/>
              </a:rPr>
              <a:t>MAKE</a:t>
            </a:r>
            <a:r>
              <a:rPr lang="en-GB" sz="4800" i="1" noProof="0" dirty="0">
                <a:solidFill>
                  <a:srgbClr val="36ACF5"/>
                </a:solidFill>
                <a:latin typeface="Century Gothic" panose="020B0502020202020204" pitchFamily="34" charset="0"/>
                <a:ea typeface="Century Gothic Paneuropean"/>
                <a:cs typeface="Century Gothic Paneuropean"/>
                <a:sym typeface="Century Gothic Paneuropean"/>
              </a:rPr>
              <a:t> the time?”</a:t>
            </a:r>
            <a:endParaRPr lang="en-GB" sz="4800" noProof="0" dirty="0">
              <a:solidFill>
                <a:srgbClr val="36ACF5"/>
              </a:solidFill>
            </a:endParaRPr>
          </a:p>
        </p:txBody>
      </p:sp>
      <p:pic>
        <p:nvPicPr>
          <p:cNvPr id="4098" name="Picture 2" descr="Hands writing in notebook">
            <a:extLst>
              <a:ext uri="{FF2B5EF4-FFF2-40B4-BE49-F238E27FC236}">
                <a16:creationId xmlns:a16="http://schemas.microsoft.com/office/drawing/2014/main" id="{6D45EFD6-741B-9277-33E9-0FBCDEA5C0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t="777" b="777"/>
          <a:stretch/>
        </p:blipFill>
        <p:spPr bwMode="auto">
          <a:xfrm>
            <a:off x="10603396" y="3847356"/>
            <a:ext cx="7684603" cy="50455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3ED3A41D-E912-4C24-EFB9-3BE3A0895CDD}"/>
              </a:ext>
            </a:extLst>
          </p:cNvPr>
          <p:cNvSpPr txBox="1"/>
          <p:nvPr/>
        </p:nvSpPr>
        <p:spPr>
          <a:xfrm>
            <a:off x="791072" y="3072951"/>
            <a:ext cx="9812324" cy="6967870"/>
          </a:xfrm>
          <a:prstGeom prst="rect">
            <a:avLst/>
          </a:prstGeom>
        </p:spPr>
        <p:txBody>
          <a:bodyPr wrap="square" lIns="0" tIns="0" rIns="0" bIns="0" rtlCol="0" anchor="t">
            <a:spAutoFit/>
          </a:bodyPr>
          <a:lstStyle/>
          <a:p>
            <a:pPr lvl="0" algn="l">
              <a:lnSpc>
                <a:spcPts val="3919"/>
              </a:lnSpc>
              <a:spcBef>
                <a:spcPct val="0"/>
              </a:spcBef>
            </a:pPr>
            <a:r>
              <a:rPr lang="en-GB" sz="4000" b="1" i="1" u="none"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“If you don’t work with the clock, you will work against it”</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As with many symptoms, it is often the simple things that can fix many roots causes?</a:t>
            </a: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Diary Management</a:t>
            </a:r>
          </a:p>
          <a:p>
            <a:pPr marL="914400" lvl="1"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How does my diary work… Do I even have/use one?</a:t>
            </a:r>
          </a:p>
          <a:p>
            <a:pPr marL="914400" lvl="1"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Am I running my diary, or is it running me? </a:t>
            </a:r>
          </a:p>
          <a:p>
            <a:pPr marL="914400" lvl="1"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plan business time, or “squeeze it in” when I can</a:t>
            </a:r>
          </a:p>
          <a:p>
            <a:pPr marL="914400" lvl="1"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prioritise what matters, or what shouts the loudest?</a:t>
            </a:r>
          </a:p>
        </p:txBody>
      </p:sp>
    </p:spTree>
    <p:extLst>
      <p:ext uri="{BB962C8B-B14F-4D97-AF65-F5344CB8AC3E}">
        <p14:creationId xmlns:p14="http://schemas.microsoft.com/office/powerpoint/2010/main" val="847976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 calcmode="lin" valueType="num">
                                      <p:cBhvr additive="base">
                                        <p:cTn id="21"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 calcmode="lin" valueType="num">
                                      <p:cBhvr additive="base">
                                        <p:cTn id="27" dur="500" fill="hold"/>
                                        <p:tgtEl>
                                          <p:spTgt spid="8">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anim calcmode="lin" valueType="num">
                                      <p:cBhvr additive="base">
                                        <p:cTn id="33" dur="500" fill="hold"/>
                                        <p:tgtEl>
                                          <p:spTgt spid="8">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8">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anim calcmode="lin" valueType="num">
                                      <p:cBhvr additive="base">
                                        <p:cTn id="39" dur="500" fill="hold"/>
                                        <p:tgtEl>
                                          <p:spTgt spid="8">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8">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8">
                                            <p:txEl>
                                              <p:pRg st="8" end="8"/>
                                            </p:txEl>
                                          </p:spTgt>
                                        </p:tgtEl>
                                        <p:attrNameLst>
                                          <p:attrName>style.visibility</p:attrName>
                                        </p:attrNameLst>
                                      </p:cBhvr>
                                      <p:to>
                                        <p:strVal val="visible"/>
                                      </p:to>
                                    </p:set>
                                    <p:animEffect transition="in" filter="fade">
                                      <p:cBhvr>
                                        <p:cTn id="45" dur="1000"/>
                                        <p:tgtEl>
                                          <p:spTgt spid="8">
                                            <p:txEl>
                                              <p:pRg st="8" end="8"/>
                                            </p:txEl>
                                          </p:spTgt>
                                        </p:tgtEl>
                                      </p:cBhvr>
                                    </p:animEffect>
                                    <p:anim calcmode="lin" valueType="num">
                                      <p:cBhvr>
                                        <p:cTn id="4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94D0CCF-5C96-9B16-66E9-453E4AEEBB5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4A9D47C-DC1A-8484-A68C-178FA5C8E9EB}"/>
              </a:ext>
            </a:extLst>
          </p:cNvPr>
          <p:cNvSpPr txBox="1"/>
          <p:nvPr/>
        </p:nvSpPr>
        <p:spPr>
          <a:xfrm>
            <a:off x="647056" y="951717"/>
            <a:ext cx="13335644" cy="1228725"/>
          </a:xfrm>
          <a:prstGeom prst="rect">
            <a:avLst/>
          </a:prstGeom>
        </p:spPr>
        <p:txBody>
          <a:bodyPr wrap="square"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Time Management</a:t>
            </a:r>
          </a:p>
        </p:txBody>
      </p:sp>
      <p:sp>
        <p:nvSpPr>
          <p:cNvPr id="3" name="TextBox 3">
            <a:extLst>
              <a:ext uri="{FF2B5EF4-FFF2-40B4-BE49-F238E27FC236}">
                <a16:creationId xmlns:a16="http://schemas.microsoft.com/office/drawing/2014/main" id="{6BD2F068-94F2-AAD4-2149-00FE723C66C2}"/>
              </a:ext>
            </a:extLst>
          </p:cNvPr>
          <p:cNvSpPr txBox="1"/>
          <p:nvPr/>
        </p:nvSpPr>
        <p:spPr>
          <a:xfrm>
            <a:off x="647056" y="3072951"/>
            <a:ext cx="11279431" cy="6961778"/>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Lowest attention = lowest output</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There is very little that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 time management,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cannot </a:t>
            </a: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make a strong impact upon:</a:t>
            </a: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Simple Practical Solutions:</a:t>
            </a:r>
            <a:endParaRPr lang="en-GB" sz="30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Block non negotiable business time in your diary</a:t>
            </a: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Plan your week before it starts, not during it</a:t>
            </a: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Make time or wait for problems</a:t>
            </a: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Refer to the </a:t>
            </a:r>
            <a:r>
              <a:rPr lang="en-GB" sz="30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Skills Workshop </a:t>
            </a: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for Time Management skills/techniques</a:t>
            </a:r>
          </a:p>
          <a:p>
            <a:pPr>
              <a:lnSpc>
                <a:spcPts val="3919"/>
              </a:lnSpc>
              <a:spcBef>
                <a:spcPct val="0"/>
              </a:spcBef>
            </a:pPr>
            <a:endParaRPr lang="en-GB" sz="30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0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‘Time is the coin of your life. It is the only coin you have, and only you can determine how it will be spent’ – </a:t>
            </a:r>
            <a:r>
              <a:rPr lang="en-GB" sz="30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Carl Sandburg</a:t>
            </a:r>
            <a:endParaRPr lang="en-GB" sz="3000" i="1" u="none"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9B9E2C4D-96D6-C79F-E531-B7E98B55F927}"/>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CFFDA513-4CAA-9EE6-161E-2E6190B07775}"/>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7C3349FC-C6E2-D4C6-0088-DDA327CC8CF3}"/>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206CB1AE-FD56-87EC-46EB-CAAC7950F33B}"/>
              </a:ext>
            </a:extLst>
          </p:cNvPr>
          <p:cNvSpPr txBox="1"/>
          <p:nvPr/>
        </p:nvSpPr>
        <p:spPr>
          <a:xfrm>
            <a:off x="647056" y="2074136"/>
            <a:ext cx="9286904" cy="677108"/>
          </a:xfrm>
          <a:prstGeom prst="rect">
            <a:avLst/>
          </a:prstGeom>
          <a:noFill/>
        </p:spPr>
        <p:txBody>
          <a:bodyPr wrap="square" rtlCol="0">
            <a:spAutoFit/>
          </a:bodyPr>
          <a:lstStyle/>
          <a:p>
            <a:r>
              <a:rPr lang="en-GB" sz="3800" noProof="0" dirty="0">
                <a:solidFill>
                  <a:srgbClr val="36ACF5"/>
                </a:solidFill>
                <a:latin typeface="Century Gothic" panose="020B0502020202020204" pitchFamily="34" charset="0"/>
                <a:ea typeface="Century Gothic Paneuropean"/>
                <a:cs typeface="Century Gothic Paneuropean"/>
                <a:sym typeface="Century Gothic Paneuropean"/>
              </a:rPr>
              <a:t>Take time to make time…</a:t>
            </a:r>
            <a:endParaRPr lang="en-GB" sz="3800" noProof="0" dirty="0">
              <a:solidFill>
                <a:srgbClr val="36ACF5"/>
              </a:solidFill>
            </a:endParaRPr>
          </a:p>
        </p:txBody>
      </p:sp>
      <p:pic>
        <p:nvPicPr>
          <p:cNvPr id="4098" name="Picture 2" descr="Big Ben London">
            <a:extLst>
              <a:ext uri="{FF2B5EF4-FFF2-40B4-BE49-F238E27FC236}">
                <a16:creationId xmlns:a16="http://schemas.microsoft.com/office/drawing/2014/main" id="{5D2AC6AF-859A-E53E-39DF-EF40B6E88E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065" b="28065"/>
          <a:stretch/>
        </p:blipFill>
        <p:spPr bwMode="auto">
          <a:xfrm>
            <a:off x="12036681" y="2707123"/>
            <a:ext cx="5877279" cy="5986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0102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5"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2000"/>
                                        <p:tgtEl>
                                          <p:spTgt spid="3">
                                            <p:txEl>
                                              <p:pRg st="5" end="5"/>
                                            </p:txEl>
                                          </p:spTgt>
                                        </p:tgtEl>
                                      </p:cBhvr>
                                    </p:animEffect>
                                    <p:anim calcmode="lin" valueType="num">
                                      <p:cBhvr>
                                        <p:cTn id="27" dur="2000" fill="hold"/>
                                        <p:tgtEl>
                                          <p:spTgt spid="3">
                                            <p:txEl>
                                              <p:pRg st="5" end="5"/>
                                            </p:txEl>
                                          </p:spTgt>
                                        </p:tgtEl>
                                        <p:attrNameLst>
                                          <p:attrName>ppt_w</p:attrName>
                                        </p:attrNameLst>
                                      </p:cBhvr>
                                      <p:tavLst>
                                        <p:tav tm="0" fmla="#ppt_w*sin(2.5*pi*$)">
                                          <p:val>
                                            <p:fltVal val="0"/>
                                          </p:val>
                                        </p:tav>
                                        <p:tav tm="100000">
                                          <p:val>
                                            <p:fltVal val="1"/>
                                          </p:val>
                                        </p:tav>
                                      </p:tavLst>
                                    </p:anim>
                                    <p:anim calcmode="lin" valueType="num">
                                      <p:cBhvr>
                                        <p:cTn id="28" dur="2000" fill="hold"/>
                                        <p:tgtEl>
                                          <p:spTgt spid="3">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1000"/>
                                        <p:tgtEl>
                                          <p:spTgt spid="3">
                                            <p:txEl>
                                              <p:pRg st="6" end="6"/>
                                            </p:txEl>
                                          </p:spTgt>
                                        </p:tgtEl>
                                      </p:cBhvr>
                                    </p:animEffect>
                                    <p:anim calcmode="lin" valueType="num">
                                      <p:cBhvr>
                                        <p:cTn id="3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fade">
                                      <p:cBhvr>
                                        <p:cTn id="40" dur="1000"/>
                                        <p:tgtEl>
                                          <p:spTgt spid="3">
                                            <p:txEl>
                                              <p:pRg st="7" end="7"/>
                                            </p:txEl>
                                          </p:spTgt>
                                        </p:tgtEl>
                                      </p:cBhvr>
                                    </p:animEffect>
                                    <p:anim calcmode="lin" valueType="num">
                                      <p:cBhvr>
                                        <p:cTn id="41"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1000"/>
                                        <p:tgtEl>
                                          <p:spTgt spid="3">
                                            <p:txEl>
                                              <p:pRg st="8" end="8"/>
                                            </p:txEl>
                                          </p:spTgt>
                                        </p:tgtEl>
                                      </p:cBhvr>
                                    </p:animEffect>
                                    <p:anim calcmode="lin" valueType="num">
                                      <p:cBhvr>
                                        <p:cTn id="4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9" end="9"/>
                                            </p:txEl>
                                          </p:spTgt>
                                        </p:tgtEl>
                                        <p:attrNameLst>
                                          <p:attrName>style.visibility</p:attrName>
                                        </p:attrNameLst>
                                      </p:cBhvr>
                                      <p:to>
                                        <p:strVal val="visible"/>
                                      </p:to>
                                    </p:set>
                                    <p:animEffect transition="in" filter="fade">
                                      <p:cBhvr>
                                        <p:cTn id="54" dur="1000"/>
                                        <p:tgtEl>
                                          <p:spTgt spid="3">
                                            <p:txEl>
                                              <p:pRg st="9" end="9"/>
                                            </p:txEl>
                                          </p:spTgt>
                                        </p:tgtEl>
                                      </p:cBhvr>
                                    </p:animEffect>
                                    <p:anim calcmode="lin" valueType="num">
                                      <p:cBhvr>
                                        <p:cTn id="5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3">
                                            <p:txEl>
                                              <p:pRg st="11" end="11"/>
                                            </p:txEl>
                                          </p:spTgt>
                                        </p:tgtEl>
                                        <p:attrNameLst>
                                          <p:attrName>style.visibility</p:attrName>
                                        </p:attrNameLst>
                                      </p:cBhvr>
                                      <p:to>
                                        <p:strVal val="visible"/>
                                      </p:to>
                                    </p:set>
                                    <p:animEffect transition="in" filter="fade">
                                      <p:cBhvr>
                                        <p:cTn id="61" dur="1000"/>
                                        <p:tgtEl>
                                          <p:spTgt spid="3">
                                            <p:txEl>
                                              <p:pRg st="11" end="11"/>
                                            </p:txEl>
                                          </p:spTgt>
                                        </p:tgtEl>
                                      </p:cBhvr>
                                    </p:animEffect>
                                    <p:anim calcmode="lin" valueType="num">
                                      <p:cBhvr>
                                        <p:cTn id="62"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63"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E750315-655A-C742-AB25-C61FFE270E0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195A5F9D-4C73-6252-1AA7-51CA324F6DF4}"/>
              </a:ext>
            </a:extLst>
          </p:cNvPr>
          <p:cNvSpPr txBox="1"/>
          <p:nvPr/>
        </p:nvSpPr>
        <p:spPr>
          <a:xfrm>
            <a:off x="678992" y="922539"/>
            <a:ext cx="17499272" cy="1231106"/>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£86,400 every day…</a:t>
            </a:r>
          </a:p>
        </p:txBody>
      </p:sp>
      <p:grpSp>
        <p:nvGrpSpPr>
          <p:cNvPr id="7" name="Group 6">
            <a:extLst>
              <a:ext uri="{FF2B5EF4-FFF2-40B4-BE49-F238E27FC236}">
                <a16:creationId xmlns:a16="http://schemas.microsoft.com/office/drawing/2014/main" id="{71E594D3-3ACA-6032-A550-4557C4C65F46}"/>
              </a:ext>
            </a:extLst>
          </p:cNvPr>
          <p:cNvGrpSpPr/>
          <p:nvPr/>
        </p:nvGrpSpPr>
        <p:grpSpPr>
          <a:xfrm>
            <a:off x="0" y="8916555"/>
            <a:ext cx="4305300" cy="1066800"/>
            <a:chOff x="0" y="8916555"/>
            <a:chExt cx="4305300" cy="1066800"/>
          </a:xfrm>
        </p:grpSpPr>
        <p:sp>
          <p:nvSpPr>
            <p:cNvPr id="6" name="Arrow: Pentagon 5">
              <a:extLst>
                <a:ext uri="{FF2B5EF4-FFF2-40B4-BE49-F238E27FC236}">
                  <a16:creationId xmlns:a16="http://schemas.microsoft.com/office/drawing/2014/main" id="{2B309CCA-FA88-7E6A-C7E0-9ACD5C04740B}"/>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2">
              <a:extLst>
                <a:ext uri="{FF2B5EF4-FFF2-40B4-BE49-F238E27FC236}">
                  <a16:creationId xmlns:a16="http://schemas.microsoft.com/office/drawing/2014/main" id="{00ADC37C-F255-2028-4286-70D61288842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3">
            <a:extLst>
              <a:ext uri="{FF2B5EF4-FFF2-40B4-BE49-F238E27FC236}">
                <a16:creationId xmlns:a16="http://schemas.microsoft.com/office/drawing/2014/main" id="{343970FA-D834-ACBC-F500-F7FB14451068}"/>
              </a:ext>
            </a:extLst>
          </p:cNvPr>
          <p:cNvSpPr txBox="1"/>
          <p:nvPr/>
        </p:nvSpPr>
        <p:spPr>
          <a:xfrm>
            <a:off x="678992" y="3412954"/>
            <a:ext cx="8746232" cy="4924425"/>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We all have </a:t>
            </a:r>
            <a:r>
              <a:rPr kumimoji="0" lang="en-GB" sz="4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86,400 seconds,</a:t>
            </a:r>
            <a:r>
              <a:rPr kumimoji="0" lang="en-GB" sz="4000" b="0"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gifted to us everyday…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As the saying goes…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t>
            </a:r>
            <a:r>
              <a:rPr kumimoji="0" lang="en-GB" sz="4000" b="1" i="1"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Time is money</a:t>
            </a: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Are you ‘spending’ yours wisely?</a:t>
            </a:r>
          </a:p>
        </p:txBody>
      </p:sp>
      <p:pic>
        <p:nvPicPr>
          <p:cNvPr id="1026" name="Picture 2">
            <a:extLst>
              <a:ext uri="{FF2B5EF4-FFF2-40B4-BE49-F238E27FC236}">
                <a16:creationId xmlns:a16="http://schemas.microsoft.com/office/drawing/2014/main" id="{54D6C773-3A47-90C9-1912-B07F73748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007225" y="3225653"/>
            <a:ext cx="9280775" cy="6454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4C2A350A-159A-F6B3-7EE9-E7C324F9398D}"/>
              </a:ext>
            </a:extLst>
          </p:cNvPr>
          <p:cNvSpPr txBox="1"/>
          <p:nvPr/>
        </p:nvSpPr>
        <p:spPr>
          <a:xfrm>
            <a:off x="685800" y="1994547"/>
            <a:ext cx="11485984" cy="83099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240" normalizeH="0" baseline="0" noProof="0" dirty="0">
                <a:ln>
                  <a:noFill/>
                </a:ln>
                <a:solidFill>
                  <a:srgbClr val="36ACF5"/>
                </a:solidFill>
                <a:effectLst/>
                <a:uLnTx/>
                <a:uFillTx/>
                <a:latin typeface="Century Gothic" panose="020B0502020202020204" pitchFamily="34" charset="0"/>
                <a:ea typeface="Century Gothic Paneuropean Bold"/>
                <a:cs typeface="Century Gothic Paneuropean Bold"/>
                <a:sym typeface="Century Gothic Paneuropean Bold"/>
              </a:rPr>
              <a:t>How would you spend it everyday?</a:t>
            </a:r>
          </a:p>
        </p:txBody>
      </p:sp>
    </p:spTree>
    <p:extLst>
      <p:ext uri="{BB962C8B-B14F-4D97-AF65-F5344CB8AC3E}">
        <p14:creationId xmlns:p14="http://schemas.microsoft.com/office/powerpoint/2010/main" val="2728435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0CF032D-FBCB-BD25-10A6-B1F2E4F1D5C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94871A6-3D94-E335-0144-FE692DF7188D}"/>
              </a:ext>
            </a:extLst>
          </p:cNvPr>
          <p:cNvSpPr txBox="1"/>
          <p:nvPr/>
        </p:nvSpPr>
        <p:spPr>
          <a:xfrm>
            <a:off x="678992" y="922539"/>
            <a:ext cx="17499272" cy="1231106"/>
          </a:xfrm>
          <a:prstGeom prst="rect">
            <a:avLst/>
          </a:prstGeom>
        </p:spPr>
        <p:txBody>
          <a:bodyPr wrap="square" lIns="0" tIns="0" rIns="0" bIns="0" rtlCol="0" anchor="t">
            <a:spAutoFit/>
          </a:bodyPr>
          <a:lstStyle/>
          <a:p>
            <a:pPr marL="0" marR="0" lvl="0" indent="0" algn="l" defTabSz="914400" rtl="0" eaLnBrk="1" fontAlgn="auto" latinLnBrk="0" hangingPunct="1">
              <a:lnSpc>
                <a:spcPts val="9600"/>
              </a:lnSpc>
              <a:spcBef>
                <a:spcPts val="0"/>
              </a:spcBef>
              <a:spcAft>
                <a:spcPts val="0"/>
              </a:spcAft>
              <a:buClrTx/>
              <a:buSzTx/>
              <a:buFontTx/>
              <a:buNone/>
              <a:tabLst/>
              <a:defRPr/>
            </a:pPr>
            <a:r>
              <a:rPr kumimoji="0" lang="en-GB" sz="8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£86,400 every day…</a:t>
            </a:r>
          </a:p>
        </p:txBody>
      </p:sp>
      <p:grpSp>
        <p:nvGrpSpPr>
          <p:cNvPr id="7" name="Group 6">
            <a:extLst>
              <a:ext uri="{FF2B5EF4-FFF2-40B4-BE49-F238E27FC236}">
                <a16:creationId xmlns:a16="http://schemas.microsoft.com/office/drawing/2014/main" id="{49304C0C-2B3B-3272-097F-A9670A3CBDE0}"/>
              </a:ext>
            </a:extLst>
          </p:cNvPr>
          <p:cNvGrpSpPr/>
          <p:nvPr/>
        </p:nvGrpSpPr>
        <p:grpSpPr>
          <a:xfrm>
            <a:off x="-1016" y="9261276"/>
            <a:ext cx="4305300" cy="1066800"/>
            <a:chOff x="0" y="8916555"/>
            <a:chExt cx="4305300" cy="1066800"/>
          </a:xfrm>
        </p:grpSpPr>
        <p:sp>
          <p:nvSpPr>
            <p:cNvPr id="6" name="Arrow: Pentagon 5">
              <a:extLst>
                <a:ext uri="{FF2B5EF4-FFF2-40B4-BE49-F238E27FC236}">
                  <a16:creationId xmlns:a16="http://schemas.microsoft.com/office/drawing/2014/main" id="{16C05C6E-979A-228E-171E-6589F87FF55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Freeform 2">
              <a:extLst>
                <a:ext uri="{FF2B5EF4-FFF2-40B4-BE49-F238E27FC236}">
                  <a16:creationId xmlns:a16="http://schemas.microsoft.com/office/drawing/2014/main" id="{7166DE3A-2E05-B386-EA9C-8A852634B72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0" name="TextBox 3">
            <a:extLst>
              <a:ext uri="{FF2B5EF4-FFF2-40B4-BE49-F238E27FC236}">
                <a16:creationId xmlns:a16="http://schemas.microsoft.com/office/drawing/2014/main" id="{A06B1E15-6D82-008E-6350-A4AA7447D818}"/>
              </a:ext>
            </a:extLst>
          </p:cNvPr>
          <p:cNvSpPr txBox="1"/>
          <p:nvPr/>
        </p:nvSpPr>
        <p:spPr>
          <a:xfrm>
            <a:off x="431032" y="3412954"/>
            <a:ext cx="10194932" cy="246221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Take</a:t>
            </a:r>
            <a:r>
              <a:rPr kumimoji="0" lang="en-GB" sz="4000" b="1" i="0" u="none" strike="noStrike" kern="1200" cap="none" spc="0" normalizeH="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 a moment to reflect…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What will you do moving</a:t>
            </a:r>
            <a:r>
              <a:rPr kumimoji="0" lang="en-GB" sz="4000" b="1" i="0" u="none" strike="noStrike" kern="1200" cap="none" spc="0" normalizeH="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 forward to have better time management, and work towards better business health?</a:t>
            </a:r>
            <a:endPar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pic>
        <p:nvPicPr>
          <p:cNvPr id="1026" name="Picture 2">
            <a:extLst>
              <a:ext uri="{FF2B5EF4-FFF2-40B4-BE49-F238E27FC236}">
                <a16:creationId xmlns:a16="http://schemas.microsoft.com/office/drawing/2014/main" id="{59C6FBA7-DF85-9726-16B6-5FB5F3B29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0625964" y="4351412"/>
            <a:ext cx="7662035" cy="532859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5C162250-4C2F-7FBA-7AB6-5653E780112F}"/>
              </a:ext>
            </a:extLst>
          </p:cNvPr>
          <p:cNvSpPr txBox="1"/>
          <p:nvPr/>
        </p:nvSpPr>
        <p:spPr>
          <a:xfrm>
            <a:off x="685800" y="1994547"/>
            <a:ext cx="11485984" cy="830997"/>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240" normalizeH="0" baseline="0" noProof="0" dirty="0">
                <a:ln>
                  <a:noFill/>
                </a:ln>
                <a:solidFill>
                  <a:srgbClr val="36ACF5"/>
                </a:solidFill>
                <a:effectLst/>
                <a:uLnTx/>
                <a:uFillTx/>
                <a:latin typeface="Century Gothic" panose="020B0502020202020204" pitchFamily="34" charset="0"/>
                <a:ea typeface="Century Gothic Paneuropean Bold"/>
                <a:cs typeface="Century Gothic Paneuropean Bold"/>
                <a:sym typeface="Century Gothic Paneuropean Bold"/>
              </a:rPr>
              <a:t>How would you spend it everyday?</a:t>
            </a:r>
          </a:p>
        </p:txBody>
      </p:sp>
      <p:sp>
        <p:nvSpPr>
          <p:cNvPr id="4" name="TextBox 3">
            <a:extLst>
              <a:ext uri="{FF2B5EF4-FFF2-40B4-BE49-F238E27FC236}">
                <a16:creationId xmlns:a16="http://schemas.microsoft.com/office/drawing/2014/main" id="{894FB388-74F4-1DFE-4AA1-E30EEFF1EBC9}"/>
              </a:ext>
            </a:extLst>
          </p:cNvPr>
          <p:cNvSpPr txBox="1"/>
          <p:nvPr/>
        </p:nvSpPr>
        <p:spPr>
          <a:xfrm>
            <a:off x="437840" y="6032285"/>
            <a:ext cx="10194932" cy="3077766"/>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srgbClr val="36ACF5"/>
                </a:solidFill>
                <a:effectLst/>
                <a:uLnTx/>
                <a:uFillTx/>
                <a:latin typeface="Century Gothic" panose="020B0502020202020204" pitchFamily="34" charset="0"/>
                <a:ea typeface="Century Gothic Paneuropean"/>
                <a:cs typeface="Century Gothic Paneuropean"/>
                <a:sym typeface="Century Gothic Paneuropean"/>
              </a:rPr>
              <a:t>Share</a:t>
            </a:r>
            <a:r>
              <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 with the group, either</a:t>
            </a:r>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 something you already do, or a commitment to yourself and your business moving forward…</a:t>
            </a:r>
            <a:endParaRPr kumimoji="0" lang="en-GB" sz="4000" b="1" i="0" u="none" strike="noStrike" kern="1200" cap="none" spc="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3559576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EAF2C74-BB8E-B138-5002-390E1F63FAF7}"/>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00B4BED7-E834-77F1-76B0-5A6868A72054}"/>
              </a:ext>
            </a:extLst>
          </p:cNvPr>
          <p:cNvSpPr txBox="1"/>
          <p:nvPr/>
        </p:nvSpPr>
        <p:spPr>
          <a:xfrm>
            <a:off x="652264" y="583654"/>
            <a:ext cx="7306072" cy="1091068"/>
          </a:xfrm>
          <a:prstGeom prst="rect">
            <a:avLst/>
          </a:prstGeom>
        </p:spPr>
        <p:txBody>
          <a:bodyPr wrap="square" lIns="0" tIns="0" rIns="0" bIns="0" rtlCol="0" anchor="t">
            <a:spAutoFit/>
          </a:bodyPr>
          <a:lstStyle/>
          <a:p>
            <a:pPr marL="0" lvl="0" indent="0" algn="l">
              <a:lnSpc>
                <a:spcPts val="9600"/>
              </a:lnSpc>
            </a:pPr>
            <a:r>
              <a:rPr lang="en-GB" sz="6000" b="1" u="none" noProof="0" dirty="0">
                <a:solidFill>
                  <a:srgbClr val="36ACF5"/>
                </a:solidFill>
                <a:latin typeface="Century Gothic" panose="020B0502020202020204" pitchFamily="34" charset="0"/>
                <a:ea typeface="Century Gothic Paneuropean"/>
                <a:cs typeface="Century Gothic Paneuropean"/>
                <a:sym typeface="Century Gothic Paneuropean"/>
              </a:rPr>
              <a:t>Ways Of Working</a:t>
            </a:r>
          </a:p>
        </p:txBody>
      </p:sp>
      <p:grpSp>
        <p:nvGrpSpPr>
          <p:cNvPr id="7" name="Group 6">
            <a:extLst>
              <a:ext uri="{FF2B5EF4-FFF2-40B4-BE49-F238E27FC236}">
                <a16:creationId xmlns:a16="http://schemas.microsoft.com/office/drawing/2014/main" id="{C8019B22-37E1-5E5B-3DBE-AFE35DD2D872}"/>
              </a:ext>
            </a:extLst>
          </p:cNvPr>
          <p:cNvGrpSpPr/>
          <p:nvPr/>
        </p:nvGrpSpPr>
        <p:grpSpPr>
          <a:xfrm>
            <a:off x="0" y="9189268"/>
            <a:ext cx="4305300" cy="1066800"/>
            <a:chOff x="0" y="8916555"/>
            <a:chExt cx="4305300" cy="1066800"/>
          </a:xfrm>
        </p:grpSpPr>
        <p:sp>
          <p:nvSpPr>
            <p:cNvPr id="6" name="Arrow: Pentagon 5">
              <a:extLst>
                <a:ext uri="{FF2B5EF4-FFF2-40B4-BE49-F238E27FC236}">
                  <a16:creationId xmlns:a16="http://schemas.microsoft.com/office/drawing/2014/main" id="{4342FCB3-9390-76E2-35A0-BAF594ACA321}"/>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5" name="Freeform 2">
              <a:extLst>
                <a:ext uri="{FF2B5EF4-FFF2-40B4-BE49-F238E27FC236}">
                  <a16:creationId xmlns:a16="http://schemas.microsoft.com/office/drawing/2014/main" id="{57364E0C-4888-A676-1ACF-6C83D814D4B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noProof="0" dirty="0"/>
            </a:p>
          </p:txBody>
        </p:sp>
      </p:grpSp>
      <p:sp>
        <p:nvSpPr>
          <p:cNvPr id="10" name="TextBox 3">
            <a:extLst>
              <a:ext uri="{FF2B5EF4-FFF2-40B4-BE49-F238E27FC236}">
                <a16:creationId xmlns:a16="http://schemas.microsoft.com/office/drawing/2014/main" id="{4595EA16-A8B5-7979-F051-6318436D7541}"/>
              </a:ext>
            </a:extLst>
          </p:cNvPr>
          <p:cNvSpPr txBox="1"/>
          <p:nvPr/>
        </p:nvSpPr>
        <p:spPr>
          <a:xfrm>
            <a:off x="685800" y="1831132"/>
            <a:ext cx="13138720" cy="7110729"/>
          </a:xfrm>
          <a:prstGeom prst="rect">
            <a:avLst/>
          </a:prstGeom>
        </p:spPr>
        <p:txBody>
          <a:bodyPr wrap="square" lIns="0" tIns="0" rIns="0" bIns="0" rtlCol="0" anchor="t">
            <a:spAutoFit/>
          </a:bodyPr>
          <a:lstStyle/>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100% confidentiality</a:t>
            </a: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No multi-tasking, be fully present</a:t>
            </a: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Arrive on time and stay for the whole meeting</a:t>
            </a: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Commit to asking questions, listening &amp; being non-judgmental</a:t>
            </a: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Sharing the air space</a:t>
            </a: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Implement agreed actions (Do what you say you will do)</a:t>
            </a: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Feedback at the following session</a:t>
            </a: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Complete all participant surveys at the end of each session</a:t>
            </a:r>
          </a:p>
          <a:p>
            <a:pPr>
              <a:lnSpc>
                <a:spcPct val="150000"/>
              </a:lnSpc>
            </a:pPr>
            <a:endParaRPr lang="en-GB" sz="2800" noProof="0" dirty="0">
              <a:solidFill>
                <a:srgbClr val="FFFFFF"/>
              </a:solidFill>
              <a:latin typeface="Century Gothic Paneuropean"/>
              <a:ea typeface="Century Gothic Paneuropean"/>
              <a:cs typeface="Century Gothic Paneuropean"/>
              <a:sym typeface="Century Gothic Paneuropean"/>
            </a:endParaRPr>
          </a:p>
          <a:p>
            <a:pPr>
              <a:lnSpc>
                <a:spcPct val="150000"/>
              </a:lnSpc>
            </a:pPr>
            <a:r>
              <a:rPr lang="en-GB" sz="2800" noProof="0" dirty="0">
                <a:solidFill>
                  <a:srgbClr val="FFFFFF"/>
                </a:solidFill>
                <a:latin typeface="Century Gothic Paneuropean"/>
                <a:ea typeface="Century Gothic Paneuropean"/>
                <a:cs typeface="Century Gothic Paneuropean"/>
                <a:sym typeface="Century Gothic Paneuropean"/>
              </a:rPr>
              <a:t>Philosophy…</a:t>
            </a:r>
          </a:p>
          <a:p>
            <a:pPr>
              <a:lnSpc>
                <a:spcPct val="150000"/>
              </a:lnSpc>
            </a:pPr>
            <a:r>
              <a:rPr lang="en-GB" sz="3200" b="1" i="1" noProof="0" dirty="0">
                <a:solidFill>
                  <a:srgbClr val="FFFFFF"/>
                </a:solidFill>
                <a:latin typeface="Century Gothic Paneuropean"/>
                <a:ea typeface="Century Gothic Paneuropean"/>
                <a:cs typeface="Century Gothic Paneuropean"/>
                <a:sym typeface="Century Gothic Paneuropean"/>
              </a:rPr>
              <a:t>“The knowledge is in the room, let’s learn from others and share” </a:t>
            </a:r>
          </a:p>
        </p:txBody>
      </p:sp>
      <p:sp>
        <p:nvSpPr>
          <p:cNvPr id="2" name="Freeform 11">
            <a:extLst>
              <a:ext uri="{FF2B5EF4-FFF2-40B4-BE49-F238E27FC236}">
                <a16:creationId xmlns:a16="http://schemas.microsoft.com/office/drawing/2014/main" id="{03D84A13-F6AD-7E61-177A-687D9DA9BA8D}"/>
              </a:ext>
            </a:extLst>
          </p:cNvPr>
          <p:cNvSpPr/>
          <p:nvPr/>
        </p:nvSpPr>
        <p:spPr>
          <a:xfrm>
            <a:off x="11460490" y="2086278"/>
            <a:ext cx="6124149" cy="5574546"/>
          </a:xfrm>
          <a:custGeom>
            <a:avLst/>
            <a:gdLst/>
            <a:ahLst/>
            <a:cxnLst/>
            <a:rect l="l" t="t" r="r" b="b"/>
            <a:pathLst>
              <a:path w="6124149" h="5574546">
                <a:moveTo>
                  <a:pt x="0" y="0"/>
                </a:moveTo>
                <a:lnTo>
                  <a:pt x="6124149" y="0"/>
                </a:lnTo>
                <a:lnTo>
                  <a:pt x="6124149" y="5574546"/>
                </a:lnTo>
                <a:lnTo>
                  <a:pt x="0" y="5574546"/>
                </a:lnTo>
                <a:lnTo>
                  <a:pt x="0" y="0"/>
                </a:lnTo>
                <a:close/>
              </a:path>
            </a:pathLst>
          </a:custGeom>
          <a:blipFill>
            <a:blip r:embed="rId3"/>
            <a:stretch>
              <a:fillRect/>
            </a:stretch>
          </a:blipFill>
        </p:spPr>
        <p:txBody>
          <a:bodyPr/>
          <a:lstStyle/>
          <a:p>
            <a:endParaRPr lang="en-GB" noProof="0" dirty="0"/>
          </a:p>
        </p:txBody>
      </p:sp>
    </p:spTree>
    <p:extLst>
      <p:ext uri="{BB962C8B-B14F-4D97-AF65-F5344CB8AC3E}">
        <p14:creationId xmlns:p14="http://schemas.microsoft.com/office/powerpoint/2010/main" val="35471724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lnTo>
                    <a:pt x="0" y="0"/>
                  </a:lnTo>
                  <a:close/>
                </a:path>
              </a:pathLst>
            </a:custGeom>
            <a:blipFill>
              <a:blip r:embed="rId3"/>
              <a:stretch>
                <a:fillRect t="-51876" b="-5187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1245096" y="895028"/>
            <a:ext cx="15797808" cy="2506980"/>
            <a:chOff x="0" y="0"/>
            <a:chExt cx="21063744" cy="3342640"/>
          </a:xfrm>
        </p:grpSpPr>
        <p:sp>
          <p:nvSpPr>
            <p:cNvPr id="5" name="Freeform 5"/>
            <p:cNvSpPr/>
            <p:nvPr/>
          </p:nvSpPr>
          <p:spPr>
            <a:xfrm>
              <a:off x="0" y="0"/>
              <a:ext cx="21063744" cy="3342640"/>
            </a:xfrm>
            <a:custGeom>
              <a:avLst/>
              <a:gdLst/>
              <a:ahLst/>
              <a:cxnLst/>
              <a:rect l="l" t="t" r="r" b="b"/>
              <a:pathLst>
                <a:path w="21063744" h="3342640">
                  <a:moveTo>
                    <a:pt x="0" y="0"/>
                  </a:moveTo>
                  <a:lnTo>
                    <a:pt x="21063744" y="0"/>
                  </a:lnTo>
                  <a:lnTo>
                    <a:pt x="21063744" y="3342640"/>
                  </a:lnTo>
                  <a:lnTo>
                    <a:pt x="0" y="3342640"/>
                  </a:lnTo>
                  <a:close/>
                </a:path>
              </a:pathLst>
            </a:custGeom>
            <a:solidFill>
              <a:srgbClr val="000000">
                <a:alpha val="0"/>
              </a:srgbClr>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85725"/>
              <a:ext cx="21063744" cy="3428365"/>
            </a:xfrm>
            <a:prstGeom prst="rect">
              <a:avLst/>
            </a:prstGeom>
          </p:spPr>
          <p:txBody>
            <a:bodyPr lIns="0" tIns="0" rIns="0" bIns="0" rtlCol="0" anchor="t"/>
            <a:lstStyle/>
            <a:p>
              <a:pPr marL="0" marR="0" lvl="0" indent="0" algn="ctr" defTabSz="914400" rtl="0" eaLnBrk="1" fontAlgn="auto" latinLnBrk="0" hangingPunct="1">
                <a:lnSpc>
                  <a:spcPts val="6719"/>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2"/>
                  </a:solidFill>
                  <a:effectLst/>
                  <a:uLnTx/>
                  <a:uFillTx/>
                  <a:latin typeface="Century Gothic" panose="020B0502020202020204" pitchFamily="34" charset="0"/>
                  <a:ea typeface="Canva Sans Bold"/>
                  <a:cs typeface="Canva Sans Bold"/>
                  <a:sym typeface="Canva Sans Bold"/>
                </a:rPr>
                <a:t>“</a:t>
              </a:r>
              <a:r>
                <a:rPr kumimoji="0" lang="en-US" sz="7200" b="1" i="1" u="none" strike="noStrike" kern="1200" cap="none" spc="0" normalizeH="0" baseline="0" noProof="0" dirty="0">
                  <a:ln>
                    <a:noFill/>
                  </a:ln>
                  <a:solidFill>
                    <a:schemeClr val="bg2"/>
                  </a:solidFill>
                  <a:effectLst/>
                  <a:uLnTx/>
                  <a:uFillTx/>
                  <a:latin typeface="Century Gothic" panose="020B0502020202020204" pitchFamily="34" charset="0"/>
                  <a:ea typeface="Canva Sans Bold"/>
                  <a:cs typeface="Canva Sans Bold"/>
                  <a:sym typeface="Canva Sans Bold"/>
                </a:rPr>
                <a:t>Which wolf will win</a:t>
              </a:r>
              <a:r>
                <a:rPr kumimoji="0" lang="en-US" sz="7200" b="1" i="0" u="none" strike="noStrike" kern="1200" cap="none" spc="0" normalizeH="0" baseline="0" noProof="0" dirty="0">
                  <a:ln>
                    <a:noFill/>
                  </a:ln>
                  <a:solidFill>
                    <a:schemeClr val="bg2"/>
                  </a:solidFill>
                  <a:effectLst/>
                  <a:uLnTx/>
                  <a:uFillTx/>
                  <a:latin typeface="Century Gothic" panose="020B0502020202020204" pitchFamily="34" charset="0"/>
                  <a:ea typeface="Canva Sans Bold"/>
                  <a:cs typeface="Canva Sans Bold"/>
                  <a:sym typeface="Canva Sans Bold"/>
                </a:rPr>
                <a:t>?”</a:t>
              </a:r>
            </a:p>
            <a:p>
              <a:pPr marL="0" marR="0" lvl="0" indent="0" algn="ctr" defTabSz="914400" rtl="0" eaLnBrk="1" fontAlgn="auto" latinLnBrk="0" hangingPunct="1">
                <a:lnSpc>
                  <a:spcPts val="6719"/>
                </a:lnSpc>
                <a:spcBef>
                  <a:spcPts val="0"/>
                </a:spcBef>
                <a:spcAft>
                  <a:spcPts val="0"/>
                </a:spcAft>
                <a:buClrTx/>
                <a:buSzTx/>
                <a:buFontTx/>
                <a:buNone/>
                <a:tabLst/>
                <a:defRPr/>
              </a:pPr>
              <a:endParaRPr kumimoji="0" lang="en-US" sz="7200" b="1" i="0" u="none" strike="noStrike" kern="1200" cap="none" spc="0" normalizeH="0" baseline="0" noProof="0" dirty="0">
                <a:ln>
                  <a:noFill/>
                </a:ln>
                <a:solidFill>
                  <a:schemeClr val="bg2"/>
                </a:solidFill>
                <a:effectLst/>
                <a:uLnTx/>
                <a:uFillTx/>
                <a:latin typeface="Century Gothic" panose="020B0502020202020204" pitchFamily="34" charset="0"/>
                <a:ea typeface="Canva Sans Bold"/>
                <a:cs typeface="Canva Sans Bold"/>
                <a:sym typeface="Canva Sans Bold"/>
              </a:endParaRPr>
            </a:p>
            <a:p>
              <a:pPr marL="0" marR="0" lvl="0" indent="0" algn="ctr" defTabSz="914400" rtl="0" eaLnBrk="1" fontAlgn="auto" latinLnBrk="0" hangingPunct="1">
                <a:lnSpc>
                  <a:spcPts val="6719"/>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2"/>
                  </a:solidFill>
                  <a:effectLst/>
                  <a:uLnTx/>
                  <a:uFillTx/>
                  <a:latin typeface="Century Gothic" panose="020B0502020202020204" pitchFamily="34" charset="0"/>
                  <a:ea typeface="Canva Sans Bold"/>
                  <a:cs typeface="Canva Sans Bold"/>
                  <a:sym typeface="Canva Sans Bold"/>
                </a:rPr>
                <a:t>The old Cherokee simply replied, “The one you feed”</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10EFBB4-9FD8-A272-0868-2B02FCCA300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B36CEFD-E542-3A9F-CCC2-ECD1065CC46A}"/>
              </a:ext>
            </a:extLst>
          </p:cNvPr>
          <p:cNvSpPr txBox="1"/>
          <p:nvPr/>
        </p:nvSpPr>
        <p:spPr>
          <a:xfrm>
            <a:off x="838200" y="679004"/>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Finance</a:t>
            </a:r>
          </a:p>
        </p:txBody>
      </p:sp>
      <p:grpSp>
        <p:nvGrpSpPr>
          <p:cNvPr id="4" name="Group 3">
            <a:extLst>
              <a:ext uri="{FF2B5EF4-FFF2-40B4-BE49-F238E27FC236}">
                <a16:creationId xmlns:a16="http://schemas.microsoft.com/office/drawing/2014/main" id="{3DAEBE7B-C1C0-DB69-C8F6-4A8E80953258}"/>
              </a:ext>
            </a:extLst>
          </p:cNvPr>
          <p:cNvGrpSpPr/>
          <p:nvPr/>
        </p:nvGrpSpPr>
        <p:grpSpPr>
          <a:xfrm>
            <a:off x="13982700" y="102755"/>
            <a:ext cx="4305300" cy="1066800"/>
            <a:chOff x="0" y="8916555"/>
            <a:chExt cx="4305300" cy="1066800"/>
          </a:xfrm>
        </p:grpSpPr>
        <p:sp>
          <p:nvSpPr>
            <p:cNvPr id="5" name="Arrow: Pentagon 4">
              <a:extLst>
                <a:ext uri="{FF2B5EF4-FFF2-40B4-BE49-F238E27FC236}">
                  <a16:creationId xmlns:a16="http://schemas.microsoft.com/office/drawing/2014/main" id="{201535CE-E4F2-70D1-FA98-11EC2894E879}"/>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E52C894C-C77E-1B92-6737-87B4D02D459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FCA8A1B7-6808-78BB-07BC-94110B4C876F}"/>
              </a:ext>
            </a:extLst>
          </p:cNvPr>
          <p:cNvSpPr txBox="1"/>
          <p:nvPr/>
        </p:nvSpPr>
        <p:spPr>
          <a:xfrm>
            <a:off x="838199" y="1831132"/>
            <a:ext cx="17106901" cy="830997"/>
          </a:xfrm>
          <a:prstGeom prst="rect">
            <a:avLst/>
          </a:prstGeom>
          <a:noFill/>
        </p:spPr>
        <p:txBody>
          <a:bodyPr wrap="squar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“We feel the stress… but the numbers tell the true story”</a:t>
            </a:r>
          </a:p>
        </p:txBody>
      </p:sp>
      <p:pic>
        <p:nvPicPr>
          <p:cNvPr id="4098" name="Picture 2" descr="Close-up of graph on screen">
            <a:extLst>
              <a:ext uri="{FF2B5EF4-FFF2-40B4-BE49-F238E27FC236}">
                <a16:creationId xmlns:a16="http://schemas.microsoft.com/office/drawing/2014/main" id="{97DD710C-E85B-5FAC-9B2D-B6CCDB8A0C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0" b="690"/>
          <a:stretch/>
        </p:blipFill>
        <p:spPr bwMode="auto">
          <a:xfrm>
            <a:off x="10143328" y="3568940"/>
            <a:ext cx="8144672" cy="5347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9B7440FD-5585-ED6C-2ACC-C3AA37BC2161}"/>
              </a:ext>
            </a:extLst>
          </p:cNvPr>
          <p:cNvSpPr txBox="1"/>
          <p:nvPr/>
        </p:nvSpPr>
        <p:spPr>
          <a:xfrm>
            <a:off x="791072" y="2695228"/>
            <a:ext cx="9305128" cy="7417415"/>
          </a:xfrm>
          <a:prstGeom prst="rect">
            <a:avLst/>
          </a:prstGeom>
        </p:spPr>
        <p:txBody>
          <a:bodyPr wrap="square" lIns="0" tIns="0" rIns="0" bIns="0" rtlCol="0" anchor="t">
            <a:spAutoFit/>
          </a:bodyPr>
          <a:lstStyle/>
          <a:p>
            <a:pPr lvl="0" algn="l">
              <a:lnSpc>
                <a:spcPts val="3919"/>
              </a:lnSpc>
              <a:spcBef>
                <a:spcPct val="0"/>
              </a:spcBef>
            </a:pPr>
            <a:r>
              <a:rPr lang="en-GB" sz="4000" b="1" i="1" u="none"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Finance underpins everything in business</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Awareness or Avoidance?</a:t>
            </a:r>
          </a:p>
          <a:p>
            <a:pPr marL="457200" indent="-457200">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know what came in and what went out last month?</a:t>
            </a:r>
          </a:p>
          <a:p>
            <a:pPr marL="457200" indent="-457200">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avoid my finances when things feel tight?</a:t>
            </a:r>
          </a:p>
          <a:p>
            <a:pPr marL="457200" indent="-457200">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Am I reacting to money problems, or planning ahead?</a:t>
            </a:r>
          </a:p>
          <a:p>
            <a:pPr marL="457200" indent="-457200">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If revenue is low, do I know what action to take?</a:t>
            </a:r>
          </a:p>
          <a:p>
            <a:pPr marL="457200" indent="-457200">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spcBef>
                <a:spcPct val="0"/>
              </a:spcBef>
              <a:buFont typeface="Arial" panose="020B0604020202020204" pitchFamily="34" charset="0"/>
              <a:buChar char="•"/>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am I doing, to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positively impact</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my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Health</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financially</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t>
            </a:r>
          </a:p>
        </p:txBody>
      </p:sp>
    </p:spTree>
    <p:extLst>
      <p:ext uri="{BB962C8B-B14F-4D97-AF65-F5344CB8AC3E}">
        <p14:creationId xmlns:p14="http://schemas.microsoft.com/office/powerpoint/2010/main" val="3082795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500"/>
                                        <p:tgtEl>
                                          <p:spTgt spid="8">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4" end="4"/>
                                            </p:txEl>
                                          </p:spTgt>
                                        </p:tgtEl>
                                        <p:attrNameLst>
                                          <p:attrName>style.visibility</p:attrName>
                                        </p:attrNameLst>
                                      </p:cBhvr>
                                      <p:to>
                                        <p:strVal val="visible"/>
                                      </p:to>
                                    </p:set>
                                    <p:animEffect transition="in" filter="fade">
                                      <p:cBhvr>
                                        <p:cTn id="26" dur="500"/>
                                        <p:tgtEl>
                                          <p:spTgt spid="8">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animEffect transition="in" filter="fade">
                                      <p:cBhvr>
                                        <p:cTn id="31" dur="500"/>
                                        <p:tgtEl>
                                          <p:spTgt spid="8">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8">
                                            <p:txEl>
                                              <p:pRg st="6" end="6"/>
                                            </p:txEl>
                                          </p:spTgt>
                                        </p:tgtEl>
                                        <p:attrNameLst>
                                          <p:attrName>style.visibility</p:attrName>
                                        </p:attrNameLst>
                                      </p:cBhvr>
                                      <p:to>
                                        <p:strVal val="visible"/>
                                      </p:to>
                                    </p:set>
                                    <p:animEffect transition="in" filter="fade">
                                      <p:cBhvr>
                                        <p:cTn id="36" dur="1000"/>
                                        <p:tgtEl>
                                          <p:spTgt spid="8">
                                            <p:txEl>
                                              <p:pRg st="6" end="6"/>
                                            </p:txEl>
                                          </p:spTgt>
                                        </p:tgtEl>
                                      </p:cBhvr>
                                    </p:animEffect>
                                    <p:anim calcmode="lin" valueType="num">
                                      <p:cBhvr>
                                        <p:cTn id="37"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animEffect transition="in" filter="fade">
                                      <p:cBhvr>
                                        <p:cTn id="43" dur="500"/>
                                        <p:tgtEl>
                                          <p:spTgt spid="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B521056-D626-D7F4-02B4-C16B49069F6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EF9F5E0-F7B6-0543-31D9-2156DE0BB5D4}"/>
              </a:ext>
            </a:extLst>
          </p:cNvPr>
          <p:cNvSpPr txBox="1"/>
          <p:nvPr/>
        </p:nvSpPr>
        <p:spPr>
          <a:xfrm>
            <a:off x="838200" y="314375"/>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Finance</a:t>
            </a:r>
          </a:p>
        </p:txBody>
      </p:sp>
      <p:grpSp>
        <p:nvGrpSpPr>
          <p:cNvPr id="4" name="Group 3">
            <a:extLst>
              <a:ext uri="{FF2B5EF4-FFF2-40B4-BE49-F238E27FC236}">
                <a16:creationId xmlns:a16="http://schemas.microsoft.com/office/drawing/2014/main" id="{9727131B-21A6-0573-505C-A8887F9B9753}"/>
              </a:ext>
            </a:extLst>
          </p:cNvPr>
          <p:cNvGrpSpPr/>
          <p:nvPr/>
        </p:nvGrpSpPr>
        <p:grpSpPr>
          <a:xfrm>
            <a:off x="13982700" y="102755"/>
            <a:ext cx="4305300" cy="1066800"/>
            <a:chOff x="0" y="8916555"/>
            <a:chExt cx="4305300" cy="1066800"/>
          </a:xfrm>
        </p:grpSpPr>
        <p:sp>
          <p:nvSpPr>
            <p:cNvPr id="5" name="Arrow: Pentagon 4">
              <a:extLst>
                <a:ext uri="{FF2B5EF4-FFF2-40B4-BE49-F238E27FC236}">
                  <a16:creationId xmlns:a16="http://schemas.microsoft.com/office/drawing/2014/main" id="{CD4B332C-B00C-3EEA-B5E0-48C67B8D9E9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79481B52-D13C-0147-411A-48C86C4E23C5}"/>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1DF6A8C0-E668-31C6-6D45-FEEB689AB392}"/>
              </a:ext>
            </a:extLst>
          </p:cNvPr>
          <p:cNvSpPr txBox="1"/>
          <p:nvPr/>
        </p:nvSpPr>
        <p:spPr>
          <a:xfrm>
            <a:off x="838199" y="1471092"/>
            <a:ext cx="17106901" cy="830997"/>
          </a:xfrm>
          <a:prstGeom prst="rect">
            <a:avLst/>
          </a:prstGeom>
          <a:noFill/>
        </p:spPr>
        <p:txBody>
          <a:bodyPr wrap="squar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“We feel the stress… but the numbers tell the true story”</a:t>
            </a:r>
          </a:p>
        </p:txBody>
      </p:sp>
      <p:pic>
        <p:nvPicPr>
          <p:cNvPr id="4098" name="Picture 2" descr="Close-up of graph on screen">
            <a:extLst>
              <a:ext uri="{FF2B5EF4-FFF2-40B4-BE49-F238E27FC236}">
                <a16:creationId xmlns:a16="http://schemas.microsoft.com/office/drawing/2014/main" id="{86D48FCB-271D-1DD3-2F2E-2ECC5975E2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690" b="690"/>
          <a:stretch/>
        </p:blipFill>
        <p:spPr bwMode="auto">
          <a:xfrm>
            <a:off x="10143328" y="3568940"/>
            <a:ext cx="8144672" cy="534761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D5C54499-5467-9C39-2C53-4E89CBB1B044}"/>
              </a:ext>
            </a:extLst>
          </p:cNvPr>
          <p:cNvSpPr txBox="1"/>
          <p:nvPr/>
        </p:nvSpPr>
        <p:spPr>
          <a:xfrm>
            <a:off x="503040" y="2407196"/>
            <a:ext cx="9593160" cy="7462364"/>
          </a:xfrm>
          <a:prstGeom prst="rect">
            <a:avLst/>
          </a:prstGeom>
        </p:spPr>
        <p:txBody>
          <a:bodyPr wrap="square" lIns="0" tIns="0" rIns="0" bIns="0" rtlCol="0" anchor="t">
            <a:spAutoFit/>
          </a:bodyPr>
          <a:lstStyle/>
          <a:p>
            <a:pPr>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Finance underpins everything in business</a:t>
            </a:r>
            <a:endParaRPr lang="en-GB" sz="40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There is very little that </a:t>
            </a:r>
            <a:r>
              <a:rPr lang="en-GB" sz="30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 financial planning, </a:t>
            </a: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cannot make a strong impact upon:</a:t>
            </a:r>
          </a:p>
          <a:p>
            <a:pPr>
              <a:lnSpc>
                <a:spcPts val="3919"/>
              </a:lnSpc>
              <a:spcBef>
                <a:spcPct val="0"/>
              </a:spcBef>
            </a:pPr>
            <a:endPar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0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Simple Practical Solutions:</a:t>
            </a: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Attack is the best form of defence - Don’t wait for problems, face your business finances head on</a:t>
            </a: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Review income/expenditure at an agreed regular interval – Not just annually!</a:t>
            </a: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 steps/actions can you take to try and increase your revenue?</a:t>
            </a:r>
          </a:p>
          <a:p>
            <a:pPr marL="457200" indent="-457200">
              <a:lnSpc>
                <a:spcPts val="3919"/>
              </a:lnSpc>
              <a:spcBef>
                <a:spcPct val="0"/>
              </a:spcBef>
              <a:buFont typeface="Wingdings" panose="05000000000000000000" pitchFamily="2" charset="2"/>
              <a:buChar char="ü"/>
            </a:pP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Refer to the </a:t>
            </a:r>
            <a:r>
              <a:rPr lang="en-GB" sz="30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Finance </a:t>
            </a:r>
            <a:r>
              <a:rPr lang="en-GB" sz="30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workshops &amp; workbooks for inspiration</a:t>
            </a:r>
          </a:p>
        </p:txBody>
      </p:sp>
    </p:spTree>
    <p:extLst>
      <p:ext uri="{BB962C8B-B14F-4D97-AF65-F5344CB8AC3E}">
        <p14:creationId xmlns:p14="http://schemas.microsoft.com/office/powerpoint/2010/main" val="2418787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4" end="4"/>
                                            </p:txEl>
                                          </p:spTgt>
                                        </p:tgtEl>
                                        <p:attrNameLst>
                                          <p:attrName>style.visibility</p:attrName>
                                        </p:attrNameLst>
                                      </p:cBhvr>
                                      <p:to>
                                        <p:strVal val="visible"/>
                                      </p:to>
                                    </p:set>
                                    <p:animEffect transition="in" filter="fade">
                                      <p:cBhvr>
                                        <p:cTn id="14" dur="1000"/>
                                        <p:tgtEl>
                                          <p:spTgt spid="8">
                                            <p:txEl>
                                              <p:pRg st="4" end="4"/>
                                            </p:txEl>
                                          </p:spTgt>
                                        </p:tgtEl>
                                      </p:cBhvr>
                                    </p:animEffect>
                                    <p:anim calcmode="lin" valueType="num">
                                      <p:cBhvr>
                                        <p:cTn id="15"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5" end="5"/>
                                            </p:txEl>
                                          </p:spTgt>
                                        </p:tgtEl>
                                        <p:attrNameLst>
                                          <p:attrName>style.visibility</p:attrName>
                                        </p:attrNameLst>
                                      </p:cBhvr>
                                      <p:to>
                                        <p:strVal val="visible"/>
                                      </p:to>
                                    </p:set>
                                    <p:animEffect transition="in" filter="fade">
                                      <p:cBhvr>
                                        <p:cTn id="21" dur="1000"/>
                                        <p:tgtEl>
                                          <p:spTgt spid="8">
                                            <p:txEl>
                                              <p:pRg st="5" end="5"/>
                                            </p:txEl>
                                          </p:spTgt>
                                        </p:tgtEl>
                                      </p:cBhvr>
                                    </p:animEffect>
                                    <p:anim calcmode="lin" valueType="num">
                                      <p:cBhvr>
                                        <p:cTn id="22"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1000"/>
                                        <p:tgtEl>
                                          <p:spTgt spid="8">
                                            <p:txEl>
                                              <p:pRg st="6" end="6"/>
                                            </p:txEl>
                                          </p:spTgt>
                                        </p:tgtEl>
                                      </p:cBhvr>
                                    </p:animEffect>
                                    <p:anim calcmode="lin" valueType="num">
                                      <p:cBhvr>
                                        <p:cTn id="29"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animEffect transition="in" filter="fade">
                                      <p:cBhvr>
                                        <p:cTn id="35" dur="1000"/>
                                        <p:tgtEl>
                                          <p:spTgt spid="8">
                                            <p:txEl>
                                              <p:pRg st="7" end="7"/>
                                            </p:txEl>
                                          </p:spTgt>
                                        </p:tgtEl>
                                      </p:cBhvr>
                                    </p:animEffect>
                                    <p:anim calcmode="lin" valueType="num">
                                      <p:cBhvr>
                                        <p:cTn id="36"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8" end="8"/>
                                            </p:txEl>
                                          </p:spTgt>
                                        </p:tgtEl>
                                        <p:attrNameLst>
                                          <p:attrName>style.visibility</p:attrName>
                                        </p:attrNameLst>
                                      </p:cBhvr>
                                      <p:to>
                                        <p:strVal val="visible"/>
                                      </p:to>
                                    </p:set>
                                    <p:animEffect transition="in" filter="fade">
                                      <p:cBhvr>
                                        <p:cTn id="42" dur="1000"/>
                                        <p:tgtEl>
                                          <p:spTgt spid="8">
                                            <p:txEl>
                                              <p:pRg st="8" end="8"/>
                                            </p:txEl>
                                          </p:spTgt>
                                        </p:tgtEl>
                                      </p:cBhvr>
                                    </p:animEffect>
                                    <p:anim calcmode="lin" valueType="num">
                                      <p:cBhvr>
                                        <p:cTn id="43"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21CF665-80A3-A99E-7AD8-69DAE8ED153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0018A4-D517-418C-16A3-E05F89B565B8}"/>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noProof="0" dirty="0"/>
          </a:p>
        </p:txBody>
      </p:sp>
      <p:sp>
        <p:nvSpPr>
          <p:cNvPr id="3" name="AutoShape 3">
            <a:extLst>
              <a:ext uri="{FF2B5EF4-FFF2-40B4-BE49-F238E27FC236}">
                <a16:creationId xmlns:a16="http://schemas.microsoft.com/office/drawing/2014/main" id="{6B232A44-D5E7-3B6C-0891-40E560879629}"/>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4" name="TextBox 4">
            <a:extLst>
              <a:ext uri="{FF2B5EF4-FFF2-40B4-BE49-F238E27FC236}">
                <a16:creationId xmlns:a16="http://schemas.microsoft.com/office/drawing/2014/main" id="{3F2DBA36-7570-E1BC-8961-A62FD851BE39}"/>
              </a:ext>
            </a:extLst>
          </p:cNvPr>
          <p:cNvSpPr txBox="1"/>
          <p:nvPr/>
        </p:nvSpPr>
        <p:spPr>
          <a:xfrm>
            <a:off x="1661448" y="1436786"/>
            <a:ext cx="8590182" cy="9233297"/>
          </a:xfrm>
          <a:prstGeom prst="rect">
            <a:avLst/>
          </a:prstGeom>
        </p:spPr>
        <p:txBody>
          <a:bodyPr wrap="square" lIns="0" tIns="0" rIns="0" bIns="0" rtlCol="0" anchor="t">
            <a:spAutoFit/>
          </a:bodyPr>
          <a:lstStyle/>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There are many ways in which you can look to acquire</a:t>
            </a:r>
          </a:p>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r>
              <a:rPr lang="en-GB" sz="4000" b="1" i="1" noProof="0" dirty="0">
                <a:solidFill>
                  <a:srgbClr val="FFFFFF"/>
                </a:solidFill>
                <a:latin typeface="Century Gothic" panose="020B0502020202020204" pitchFamily="34" charset="0"/>
                <a:ea typeface="Century Gothic Paneuropean Bold"/>
                <a:cs typeface="Century Gothic Paneuropean Bold"/>
                <a:sym typeface="Century Gothic Paneuropean Bold"/>
              </a:rPr>
              <a:t>good business health</a:t>
            </a: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 through financial means</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Control the controllables…</a:t>
            </a:r>
          </a:p>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Influence the </a:t>
            </a:r>
            <a:r>
              <a:rPr lang="en-GB" sz="4000" b="1" noProof="0" dirty="0" err="1">
                <a:solidFill>
                  <a:srgbClr val="FFFFFF"/>
                </a:solidFill>
                <a:latin typeface="Century Gothic" panose="020B0502020202020204" pitchFamily="34" charset="0"/>
                <a:ea typeface="Century Gothic Paneuropean Bold"/>
                <a:cs typeface="Century Gothic Paneuropean Bold"/>
                <a:sym typeface="Century Gothic Paneuropean Bold"/>
              </a:rPr>
              <a:t>influenceables</a:t>
            </a: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Reflect… what can you do, by this time next week to have positively impacted your business financial health?</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pic>
        <p:nvPicPr>
          <p:cNvPr id="7" name="Picture 6" descr="Full moon at forest">
            <a:extLst>
              <a:ext uri="{FF2B5EF4-FFF2-40B4-BE49-F238E27FC236}">
                <a16:creationId xmlns:a16="http://schemas.microsoft.com/office/drawing/2014/main" id="{B89E7344-0441-C4F6-B3E1-2473952F913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1630" y="3034103"/>
            <a:ext cx="6641696" cy="4427797"/>
          </a:xfrm>
          <a:prstGeom prst="rect">
            <a:avLst/>
          </a:prstGeom>
        </p:spPr>
      </p:pic>
      <p:sp>
        <p:nvSpPr>
          <p:cNvPr id="8" name="Freeform 2">
            <a:extLst>
              <a:ext uri="{FF2B5EF4-FFF2-40B4-BE49-F238E27FC236}">
                <a16:creationId xmlns:a16="http://schemas.microsoft.com/office/drawing/2014/main" id="{48AFA3A5-3E64-AAB2-B3C2-9E83DAA81305}"/>
              </a:ext>
            </a:extLst>
          </p:cNvPr>
          <p:cNvSpPr/>
          <p:nvPr/>
        </p:nvSpPr>
        <p:spPr>
          <a:xfrm>
            <a:off x="10812166" y="766173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Tree>
    <p:extLst>
      <p:ext uri="{BB962C8B-B14F-4D97-AF65-F5344CB8AC3E}">
        <p14:creationId xmlns:p14="http://schemas.microsoft.com/office/powerpoint/2010/main" val="303510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6" end="6"/>
                                            </p:txEl>
                                          </p:spTgt>
                                        </p:tgtEl>
                                        <p:attrNameLst>
                                          <p:attrName>style.visibility</p:attrName>
                                        </p:attrNameLst>
                                      </p:cBhvr>
                                      <p:to>
                                        <p:strVal val="visible"/>
                                      </p:to>
                                    </p:set>
                                    <p:animEffect transition="in" filter="fade">
                                      <p:cBhvr>
                                        <p:cTn id="29"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177AA42-29EF-7165-B27C-7DD84BE2675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98187B0-7D76-1E3F-0B7D-562B26FB58BB}"/>
              </a:ext>
            </a:extLst>
          </p:cNvPr>
          <p:cNvSpPr txBox="1"/>
          <p:nvPr/>
        </p:nvSpPr>
        <p:spPr>
          <a:xfrm>
            <a:off x="838200" y="534988"/>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Marketing Plan</a:t>
            </a:r>
          </a:p>
        </p:txBody>
      </p:sp>
      <p:grpSp>
        <p:nvGrpSpPr>
          <p:cNvPr id="4" name="Group 3">
            <a:extLst>
              <a:ext uri="{FF2B5EF4-FFF2-40B4-BE49-F238E27FC236}">
                <a16:creationId xmlns:a16="http://schemas.microsoft.com/office/drawing/2014/main" id="{16AACBE9-97D3-E674-D3E8-879F3A5E578F}"/>
              </a:ext>
            </a:extLst>
          </p:cNvPr>
          <p:cNvGrpSpPr/>
          <p:nvPr/>
        </p:nvGrpSpPr>
        <p:grpSpPr>
          <a:xfrm>
            <a:off x="13982700" y="9261276"/>
            <a:ext cx="4305300" cy="1066800"/>
            <a:chOff x="0" y="8916555"/>
            <a:chExt cx="4305300" cy="1066800"/>
          </a:xfrm>
        </p:grpSpPr>
        <p:sp>
          <p:nvSpPr>
            <p:cNvPr id="5" name="Arrow: Pentagon 4">
              <a:extLst>
                <a:ext uri="{FF2B5EF4-FFF2-40B4-BE49-F238E27FC236}">
                  <a16:creationId xmlns:a16="http://schemas.microsoft.com/office/drawing/2014/main" id="{DDDF7E0D-2124-EA77-444E-4F1A6325EB35}"/>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BD4872AC-2546-B624-364E-FC21FF6C350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A4E0CBE3-7B91-8B4B-DEA3-238B42EBAE94}"/>
              </a:ext>
            </a:extLst>
          </p:cNvPr>
          <p:cNvSpPr txBox="1"/>
          <p:nvPr/>
        </p:nvSpPr>
        <p:spPr>
          <a:xfrm>
            <a:off x="838200" y="1615108"/>
            <a:ext cx="16593004" cy="830997"/>
          </a:xfrm>
          <a:prstGeom prst="rect">
            <a:avLst/>
          </a:prstGeom>
          <a:noFill/>
        </p:spPr>
        <p:txBody>
          <a:bodyPr wrap="non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If people don’t know you exist, they can’t buy from you</a:t>
            </a:r>
            <a:endParaRPr lang="en-GB" sz="4800" noProof="0" dirty="0">
              <a:solidFill>
                <a:srgbClr val="36ACF5"/>
              </a:solidFill>
            </a:endParaRPr>
          </a:p>
        </p:txBody>
      </p:sp>
      <p:pic>
        <p:nvPicPr>
          <p:cNvPr id="4098" name="Picture 2" descr="Busy street at night">
            <a:extLst>
              <a:ext uri="{FF2B5EF4-FFF2-40B4-BE49-F238E27FC236}">
                <a16:creationId xmlns:a16="http://schemas.microsoft.com/office/drawing/2014/main" id="{B8F51B22-7AD9-B021-BC80-CB11929E01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22" b="2822"/>
          <a:stretch/>
        </p:blipFill>
        <p:spPr bwMode="auto">
          <a:xfrm>
            <a:off x="11535758" y="4207396"/>
            <a:ext cx="6609241" cy="433948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B1011B68-B575-5053-FCA3-3C5F856D7400}"/>
              </a:ext>
            </a:extLst>
          </p:cNvPr>
          <p:cNvSpPr txBox="1"/>
          <p:nvPr/>
        </p:nvSpPr>
        <p:spPr>
          <a:xfrm>
            <a:off x="791072" y="2636207"/>
            <a:ext cx="10825884" cy="7468006"/>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Low revenue is often cited as the problem, but inconsistent marketing can often be a root cause</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market consistently, or only when I feel inspired to?</a:t>
            </a:r>
          </a:p>
          <a:p>
            <a:pPr marL="457200" indent="-457200">
              <a:lnSpc>
                <a:spcPts val="3919"/>
              </a:lnSpc>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Am I proactive, or do I rely on word of mouth?</a:t>
            </a:r>
          </a:p>
          <a:p>
            <a:pPr marL="457200" indent="-457200">
              <a:lnSpc>
                <a:spcPts val="3919"/>
              </a:lnSpc>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Which are the most relevant and impactful marketing tools to help me increase revenue?</a:t>
            </a:r>
          </a:p>
          <a:p>
            <a:pPr marL="457200" indent="-457200">
              <a:lnSpc>
                <a:spcPts val="3919"/>
              </a:lnSpc>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have a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plan</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or follow a particular marketing strategy?</a:t>
            </a: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Inconsistent marketing = inconsistent income</a:t>
            </a: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You cannot ‘wing it’ long term, will only cause stress</a:t>
            </a:r>
          </a:p>
        </p:txBody>
      </p:sp>
    </p:spTree>
    <p:extLst>
      <p:ext uri="{BB962C8B-B14F-4D97-AF65-F5344CB8AC3E}">
        <p14:creationId xmlns:p14="http://schemas.microsoft.com/office/powerpoint/2010/main" val="32900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500"/>
                                        <p:tgtEl>
                                          <p:spTgt spid="8">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500"/>
                                        <p:tgtEl>
                                          <p:spTgt spid="8">
                                            <p:txEl>
                                              <p:pRg st="3" end="3"/>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xEl>
                                              <p:pRg st="4" end="4"/>
                                            </p:txEl>
                                          </p:spTgt>
                                        </p:tgtEl>
                                        <p:attrNameLst>
                                          <p:attrName>style.visibility</p:attrName>
                                        </p:attrNameLst>
                                      </p:cBhvr>
                                      <p:to>
                                        <p:strVal val="visible"/>
                                      </p:to>
                                    </p:set>
                                    <p:animEffect transition="in" filter="fade">
                                      <p:cBhvr>
                                        <p:cTn id="24" dur="500"/>
                                        <p:tgtEl>
                                          <p:spTgt spid="8">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animEffect transition="in" filter="fade">
                                      <p:cBhvr>
                                        <p:cTn id="29" dur="500"/>
                                        <p:tgtEl>
                                          <p:spTgt spid="8">
                                            <p:txEl>
                                              <p:pRg st="5" end="5"/>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fade">
                                      <p:cBhvr>
                                        <p:cTn id="34" dur="500"/>
                                        <p:tgtEl>
                                          <p:spTgt spid="8">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animEffect transition="in" filter="fade">
                                      <p:cBhvr>
                                        <p:cTn id="39" dur="500"/>
                                        <p:tgtEl>
                                          <p:spTgt spid="8">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41F7969-DB27-1BC3-A7D3-2262FA8B880B}"/>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ABE558B-4346-A520-43B6-E58592322A5B}"/>
              </a:ext>
            </a:extLst>
          </p:cNvPr>
          <p:cNvSpPr txBox="1"/>
          <p:nvPr/>
        </p:nvSpPr>
        <p:spPr>
          <a:xfrm>
            <a:off x="838200" y="534988"/>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Marketing Plan</a:t>
            </a:r>
          </a:p>
        </p:txBody>
      </p:sp>
      <p:grpSp>
        <p:nvGrpSpPr>
          <p:cNvPr id="4" name="Group 3">
            <a:extLst>
              <a:ext uri="{FF2B5EF4-FFF2-40B4-BE49-F238E27FC236}">
                <a16:creationId xmlns:a16="http://schemas.microsoft.com/office/drawing/2014/main" id="{FC4094ED-5BBA-9FDE-C356-0CCA170A6E72}"/>
              </a:ext>
            </a:extLst>
          </p:cNvPr>
          <p:cNvGrpSpPr/>
          <p:nvPr/>
        </p:nvGrpSpPr>
        <p:grpSpPr>
          <a:xfrm>
            <a:off x="13982700" y="9261276"/>
            <a:ext cx="4305300" cy="1066800"/>
            <a:chOff x="0" y="8916555"/>
            <a:chExt cx="4305300" cy="1066800"/>
          </a:xfrm>
        </p:grpSpPr>
        <p:sp>
          <p:nvSpPr>
            <p:cNvPr id="5" name="Arrow: Pentagon 4">
              <a:extLst>
                <a:ext uri="{FF2B5EF4-FFF2-40B4-BE49-F238E27FC236}">
                  <a16:creationId xmlns:a16="http://schemas.microsoft.com/office/drawing/2014/main" id="{B40C0ED3-A1F2-4168-3BFC-8721CD0BF51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3459A4EB-F11C-EFF7-81D5-9D0EF67347B4}"/>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370F0BC5-1EF0-3622-A1A3-02E8636AE542}"/>
              </a:ext>
            </a:extLst>
          </p:cNvPr>
          <p:cNvSpPr txBox="1"/>
          <p:nvPr/>
        </p:nvSpPr>
        <p:spPr>
          <a:xfrm>
            <a:off x="838200" y="1615108"/>
            <a:ext cx="16593004" cy="830997"/>
          </a:xfrm>
          <a:prstGeom prst="rect">
            <a:avLst/>
          </a:prstGeom>
          <a:noFill/>
        </p:spPr>
        <p:txBody>
          <a:bodyPr wrap="non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If people don’t know you exist, they can’t buy from you</a:t>
            </a:r>
            <a:endParaRPr lang="en-GB" sz="4800" noProof="0" dirty="0">
              <a:solidFill>
                <a:srgbClr val="36ACF5"/>
              </a:solidFill>
            </a:endParaRPr>
          </a:p>
        </p:txBody>
      </p:sp>
      <p:pic>
        <p:nvPicPr>
          <p:cNvPr id="4098" name="Picture 2" descr="Busy street at night">
            <a:extLst>
              <a:ext uri="{FF2B5EF4-FFF2-40B4-BE49-F238E27FC236}">
                <a16:creationId xmlns:a16="http://schemas.microsoft.com/office/drawing/2014/main" id="{73529D82-632E-4680-3B1F-7D1DD52C3F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2822" b="2822"/>
          <a:stretch/>
        </p:blipFill>
        <p:spPr bwMode="auto">
          <a:xfrm>
            <a:off x="11755102" y="4351412"/>
            <a:ext cx="6389898" cy="41954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CD780E33-1E70-42D1-CD07-98D647916275}"/>
              </a:ext>
            </a:extLst>
          </p:cNvPr>
          <p:cNvSpPr txBox="1"/>
          <p:nvPr/>
        </p:nvSpPr>
        <p:spPr>
          <a:xfrm>
            <a:off x="791072" y="2636207"/>
            <a:ext cx="10825884" cy="7468006"/>
          </a:xfrm>
          <a:prstGeom prst="rect">
            <a:avLst/>
          </a:prstGeom>
        </p:spPr>
        <p:txBody>
          <a:bodyPr wrap="square" lIns="0" tIns="0" rIns="0" bIns="0" rtlCol="0" anchor="t">
            <a:spAutoFit/>
          </a:bodyPr>
          <a:lstStyle/>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There is very little that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 business marketing,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cannot make a strong impact upon:</a:t>
            </a: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Simple Practical Solutions: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Attack is the best form of defence - Don’t wait for ‘Word of Mouth’ and recommendations… </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Create your own reputation and recommendations using marketing</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Online vs Offline / Digital vs Non-Digital</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New Customers vs Existing Customers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Networking vs Networking events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Set aside dedicated time for your marketing activities. Time to plan and then time to action!</a:t>
            </a:r>
          </a:p>
          <a:p>
            <a:pPr marL="457200" indent="-457200">
              <a:lnSpc>
                <a:spcPts val="3919"/>
              </a:lnSpc>
              <a:spcBef>
                <a:spcPct val="0"/>
              </a:spcBef>
              <a:buFont typeface="Wingdings" panose="05000000000000000000" pitchFamily="2" charset="2"/>
              <a:buChar char="ü"/>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Refer to the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Marketing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&amp;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Sales</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sessions for inspiration</a:t>
            </a:r>
          </a:p>
        </p:txBody>
      </p:sp>
    </p:spTree>
    <p:extLst>
      <p:ext uri="{BB962C8B-B14F-4D97-AF65-F5344CB8AC3E}">
        <p14:creationId xmlns:p14="http://schemas.microsoft.com/office/powerpoint/2010/main" val="1256204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Effect transition="in" filter="fade">
                                      <p:cBhvr>
                                        <p:cTn id="7" dur="1000"/>
                                        <p:tgtEl>
                                          <p:spTgt spid="8">
                                            <p:txEl>
                                              <p:pRg st="2" end="2"/>
                                            </p:txEl>
                                          </p:spTgt>
                                        </p:tgtEl>
                                      </p:cBhvr>
                                    </p:animEffect>
                                    <p:anim calcmode="lin" valueType="num">
                                      <p:cBhvr>
                                        <p:cTn id="8"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3" end="3"/>
                                            </p:txEl>
                                          </p:spTgt>
                                        </p:tgtEl>
                                        <p:attrNameLst>
                                          <p:attrName>style.visibility</p:attrName>
                                        </p:attrNameLst>
                                      </p:cBhvr>
                                      <p:to>
                                        <p:strVal val="visible"/>
                                      </p:to>
                                    </p:set>
                                    <p:animEffect transition="in" filter="fade">
                                      <p:cBhvr>
                                        <p:cTn id="14" dur="1000"/>
                                        <p:tgtEl>
                                          <p:spTgt spid="8">
                                            <p:txEl>
                                              <p:pRg st="3" end="3"/>
                                            </p:txEl>
                                          </p:spTgt>
                                        </p:tgtEl>
                                      </p:cBhvr>
                                    </p:animEffect>
                                    <p:anim calcmode="lin" valueType="num">
                                      <p:cBhvr>
                                        <p:cTn id="15"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5" end="5"/>
                                            </p:txEl>
                                          </p:spTgt>
                                        </p:tgtEl>
                                        <p:attrNameLst>
                                          <p:attrName>style.visibility</p:attrName>
                                        </p:attrNameLst>
                                      </p:cBhvr>
                                      <p:to>
                                        <p:strVal val="visible"/>
                                      </p:to>
                                    </p:set>
                                    <p:animEffect transition="in" filter="fade">
                                      <p:cBhvr>
                                        <p:cTn id="28" dur="1000"/>
                                        <p:tgtEl>
                                          <p:spTgt spid="8">
                                            <p:txEl>
                                              <p:pRg st="5" end="5"/>
                                            </p:txEl>
                                          </p:spTgt>
                                        </p:tgtEl>
                                      </p:cBhvr>
                                    </p:animEffect>
                                    <p:anim calcmode="lin" valueType="num">
                                      <p:cBhvr>
                                        <p:cTn id="29"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animEffect transition="in" filter="fade">
                                      <p:cBhvr>
                                        <p:cTn id="35" dur="1000"/>
                                        <p:tgtEl>
                                          <p:spTgt spid="8">
                                            <p:txEl>
                                              <p:pRg st="6" end="6"/>
                                            </p:txEl>
                                          </p:spTgt>
                                        </p:tgtEl>
                                      </p:cBhvr>
                                    </p:animEffect>
                                    <p:anim calcmode="lin" valueType="num">
                                      <p:cBhvr>
                                        <p:cTn id="36"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7" end="7"/>
                                            </p:txEl>
                                          </p:spTgt>
                                        </p:tgtEl>
                                        <p:attrNameLst>
                                          <p:attrName>style.visibility</p:attrName>
                                        </p:attrNameLst>
                                      </p:cBhvr>
                                      <p:to>
                                        <p:strVal val="visible"/>
                                      </p:to>
                                    </p:set>
                                    <p:animEffect transition="in" filter="fade">
                                      <p:cBhvr>
                                        <p:cTn id="42" dur="1000"/>
                                        <p:tgtEl>
                                          <p:spTgt spid="8">
                                            <p:txEl>
                                              <p:pRg st="7" end="7"/>
                                            </p:txEl>
                                          </p:spTgt>
                                        </p:tgtEl>
                                      </p:cBhvr>
                                    </p:animEffect>
                                    <p:anim calcmode="lin" valueType="num">
                                      <p:cBhvr>
                                        <p:cTn id="43"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8" end="8"/>
                                            </p:txEl>
                                          </p:spTgt>
                                        </p:tgtEl>
                                        <p:attrNameLst>
                                          <p:attrName>style.visibility</p:attrName>
                                        </p:attrNameLst>
                                      </p:cBhvr>
                                      <p:to>
                                        <p:strVal val="visible"/>
                                      </p:to>
                                    </p:set>
                                    <p:animEffect transition="in" filter="fade">
                                      <p:cBhvr>
                                        <p:cTn id="49" dur="1000"/>
                                        <p:tgtEl>
                                          <p:spTgt spid="8">
                                            <p:txEl>
                                              <p:pRg st="8" end="8"/>
                                            </p:txEl>
                                          </p:spTgt>
                                        </p:tgtEl>
                                      </p:cBhvr>
                                    </p:animEffect>
                                    <p:anim calcmode="lin" valueType="num">
                                      <p:cBhvr>
                                        <p:cTn id="50"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10" end="10"/>
                                            </p:txEl>
                                          </p:spTgt>
                                        </p:tgtEl>
                                        <p:attrNameLst>
                                          <p:attrName>style.visibility</p:attrName>
                                        </p:attrNameLst>
                                      </p:cBhvr>
                                      <p:to>
                                        <p:strVal val="visible"/>
                                      </p:to>
                                    </p:set>
                                    <p:animEffect transition="in" filter="fade">
                                      <p:cBhvr>
                                        <p:cTn id="56" dur="1000"/>
                                        <p:tgtEl>
                                          <p:spTgt spid="8">
                                            <p:txEl>
                                              <p:pRg st="10" end="10"/>
                                            </p:txEl>
                                          </p:spTgt>
                                        </p:tgtEl>
                                      </p:cBhvr>
                                    </p:animEffect>
                                    <p:anim calcmode="lin" valueType="num">
                                      <p:cBhvr>
                                        <p:cTn id="57"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A8D7FAD4-71A4-792D-38E3-58EC6A16CFB0}"/>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B1A49CAA-D4BE-4708-FB38-364F279D7F6A}"/>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noProof="0" dirty="0"/>
          </a:p>
        </p:txBody>
      </p:sp>
      <p:sp>
        <p:nvSpPr>
          <p:cNvPr id="3" name="AutoShape 3">
            <a:extLst>
              <a:ext uri="{FF2B5EF4-FFF2-40B4-BE49-F238E27FC236}">
                <a16:creationId xmlns:a16="http://schemas.microsoft.com/office/drawing/2014/main" id="{78916E91-0CF6-7BCF-408D-7D87EEBFB2F3}"/>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4" name="TextBox 4">
            <a:extLst>
              <a:ext uri="{FF2B5EF4-FFF2-40B4-BE49-F238E27FC236}">
                <a16:creationId xmlns:a16="http://schemas.microsoft.com/office/drawing/2014/main" id="{D01A93CC-0DAE-C056-3C7F-A1697FA7BEF8}"/>
              </a:ext>
            </a:extLst>
          </p:cNvPr>
          <p:cNvSpPr txBox="1"/>
          <p:nvPr/>
        </p:nvSpPr>
        <p:spPr>
          <a:xfrm>
            <a:off x="1404764" y="1185476"/>
            <a:ext cx="8675340" cy="7201972"/>
          </a:xfrm>
          <a:prstGeom prst="rect">
            <a:avLst/>
          </a:prstGeom>
        </p:spPr>
        <p:txBody>
          <a:bodyPr wrap="square" lIns="0" tIns="0" rIns="0" bIns="0" rtlCol="0" anchor="t">
            <a:spAutoFit/>
          </a:bodyPr>
          <a:lstStyle/>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There are many ways in which you can look to improve your</a:t>
            </a: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r>
              <a:rPr lang="en-GB" sz="3600" b="1" i="1" noProof="0" dirty="0">
                <a:solidFill>
                  <a:srgbClr val="FFFFFF"/>
                </a:solidFill>
                <a:latin typeface="Century Gothic" panose="020B0502020202020204" pitchFamily="34" charset="0"/>
                <a:ea typeface="Century Gothic Paneuropean Bold"/>
                <a:cs typeface="Century Gothic Paneuropean Bold"/>
                <a:sym typeface="Century Gothic Paneuropean Bold"/>
              </a:rPr>
              <a:t>business health</a:t>
            </a:r>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 via a marketing plan of action(s)</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Commit to consistency…</a:t>
            </a: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Look to provide value</a:t>
            </a: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Call to actions – Any easy wins? </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What can you do, by this time next week to have positively impacted your business health through Marketing?</a:t>
            </a:r>
          </a:p>
        </p:txBody>
      </p:sp>
      <p:pic>
        <p:nvPicPr>
          <p:cNvPr id="7" name="Picture 6" descr="Full moon at forest">
            <a:extLst>
              <a:ext uri="{FF2B5EF4-FFF2-40B4-BE49-F238E27FC236}">
                <a16:creationId xmlns:a16="http://schemas.microsoft.com/office/drawing/2014/main" id="{C2F002AB-25DA-973F-C347-7BE61D9950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251630" y="3034103"/>
            <a:ext cx="6641696" cy="4427797"/>
          </a:xfrm>
          <a:prstGeom prst="rect">
            <a:avLst/>
          </a:prstGeom>
        </p:spPr>
      </p:pic>
      <p:sp>
        <p:nvSpPr>
          <p:cNvPr id="8" name="Freeform 2">
            <a:extLst>
              <a:ext uri="{FF2B5EF4-FFF2-40B4-BE49-F238E27FC236}">
                <a16:creationId xmlns:a16="http://schemas.microsoft.com/office/drawing/2014/main" id="{1FF9381D-BAEB-1EAE-A69F-5569E1BEB9D9}"/>
              </a:ext>
            </a:extLst>
          </p:cNvPr>
          <p:cNvSpPr/>
          <p:nvPr/>
        </p:nvSpPr>
        <p:spPr>
          <a:xfrm>
            <a:off x="10812166" y="766173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Tree>
    <p:extLst>
      <p:ext uri="{BB962C8B-B14F-4D97-AF65-F5344CB8AC3E}">
        <p14:creationId xmlns:p14="http://schemas.microsoft.com/office/powerpoint/2010/main" val="207359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Effect transition="in" filter="fade">
                                      <p:cBhvr>
                                        <p:cTn id="17" dur="1000"/>
                                        <p:tgtEl>
                                          <p:spTgt spid="4">
                                            <p:txEl>
                                              <p:pRg st="3" end="3"/>
                                            </p:txEl>
                                          </p:spTgt>
                                        </p:tgtEl>
                                      </p:cBhvr>
                                    </p:animEffect>
                                    <p:anim calcmode="lin" valueType="num">
                                      <p:cBhvr>
                                        <p:cTn id="1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1000"/>
                                        <p:tgtEl>
                                          <p:spTgt spid="4">
                                            <p:txEl>
                                              <p:pRg st="4" end="4"/>
                                            </p:txEl>
                                          </p:spTgt>
                                        </p:tgtEl>
                                      </p:cBhvr>
                                    </p:animEffect>
                                    <p:anim calcmode="lin" valueType="num">
                                      <p:cBhvr>
                                        <p:cTn id="23"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animEffect transition="in" filter="fade">
                                      <p:cBhvr>
                                        <p:cTn id="27" dur="1000"/>
                                        <p:tgtEl>
                                          <p:spTgt spid="4">
                                            <p:txEl>
                                              <p:pRg st="5" end="5"/>
                                            </p:txEl>
                                          </p:spTgt>
                                        </p:tgtEl>
                                      </p:cBhvr>
                                    </p:animEffect>
                                    <p:anim calcmode="lin" valueType="num">
                                      <p:cBhvr>
                                        <p:cTn id="2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1000"/>
                                        <p:tgtEl>
                                          <p:spTgt spid="4">
                                            <p:txEl>
                                              <p:pRg st="8" end="8"/>
                                            </p:txEl>
                                          </p:spTgt>
                                        </p:tgtEl>
                                      </p:cBhvr>
                                    </p:animEffect>
                                    <p:anim calcmode="lin" valueType="num">
                                      <p:cBhvr>
                                        <p:cTn id="35"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6"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3223B641-61F9-7316-29A0-E150D85D8AF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B650CD8-5BE9-2DD0-56C3-018A88F8C3C5}"/>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Business Boundaries</a:t>
            </a:r>
          </a:p>
        </p:txBody>
      </p:sp>
      <p:grpSp>
        <p:nvGrpSpPr>
          <p:cNvPr id="4" name="Group 3">
            <a:extLst>
              <a:ext uri="{FF2B5EF4-FFF2-40B4-BE49-F238E27FC236}">
                <a16:creationId xmlns:a16="http://schemas.microsoft.com/office/drawing/2014/main" id="{8BE6DC20-BB6B-63CC-4D0E-F269160969B7}"/>
              </a:ext>
            </a:extLst>
          </p:cNvPr>
          <p:cNvGrpSpPr/>
          <p:nvPr/>
        </p:nvGrpSpPr>
        <p:grpSpPr>
          <a:xfrm>
            <a:off x="13982700" y="148646"/>
            <a:ext cx="4305300" cy="1066800"/>
            <a:chOff x="0" y="8916555"/>
            <a:chExt cx="4305300" cy="1066800"/>
          </a:xfrm>
        </p:grpSpPr>
        <p:sp>
          <p:nvSpPr>
            <p:cNvPr id="5" name="Arrow: Pentagon 4">
              <a:extLst>
                <a:ext uri="{FF2B5EF4-FFF2-40B4-BE49-F238E27FC236}">
                  <a16:creationId xmlns:a16="http://schemas.microsoft.com/office/drawing/2014/main" id="{AA33B3E9-5F55-4D5F-A9EE-C20FF353046D}"/>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B7804A90-21F4-47C9-4790-CC4C3A0DF1F4}"/>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AD7F2C92-C5CF-4C6D-B4EA-1BBFBBFF936C}"/>
              </a:ext>
            </a:extLst>
          </p:cNvPr>
          <p:cNvSpPr txBox="1"/>
          <p:nvPr/>
        </p:nvSpPr>
        <p:spPr>
          <a:xfrm>
            <a:off x="838200" y="2074136"/>
            <a:ext cx="12157495" cy="830997"/>
          </a:xfrm>
          <a:prstGeom prst="rect">
            <a:avLst/>
          </a:prstGeom>
          <a:noFill/>
        </p:spPr>
        <p:txBody>
          <a:bodyPr wrap="non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a:t>
            </a:r>
            <a:r>
              <a:rPr lang="en-GB" sz="4800" i="1" noProof="0" dirty="0">
                <a:solidFill>
                  <a:srgbClr val="36ACF5"/>
                </a:solidFill>
                <a:latin typeface="Century Gothic" panose="020B0502020202020204" pitchFamily="34" charset="0"/>
                <a:ea typeface="Century Gothic Paneuropean"/>
                <a:cs typeface="Century Gothic Paneuropean"/>
                <a:sym typeface="Century Gothic Paneuropean"/>
              </a:rPr>
              <a:t>You cannot pour from an empty cup”</a:t>
            </a:r>
            <a:endParaRPr lang="en-GB" sz="4800" noProof="0" dirty="0">
              <a:solidFill>
                <a:srgbClr val="36ACF5"/>
              </a:solidFill>
            </a:endParaRPr>
          </a:p>
        </p:txBody>
      </p:sp>
      <p:pic>
        <p:nvPicPr>
          <p:cNvPr id="4098" name="Picture 2" descr="Yellow mug with smiley face">
            <a:extLst>
              <a:ext uri="{FF2B5EF4-FFF2-40B4-BE49-F238E27FC236}">
                <a16:creationId xmlns:a16="http://schemas.microsoft.com/office/drawing/2014/main" id="{BF534227-6F3E-3A36-BC40-9A1E3E9FD0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7" b="757"/>
          <a:stretch/>
        </p:blipFill>
        <p:spPr bwMode="auto">
          <a:xfrm>
            <a:off x="11520264" y="4473006"/>
            <a:ext cx="6424837" cy="44435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0CAF787B-B357-12D6-3364-72263DBA2323}"/>
              </a:ext>
            </a:extLst>
          </p:cNvPr>
          <p:cNvSpPr txBox="1"/>
          <p:nvPr/>
        </p:nvSpPr>
        <p:spPr>
          <a:xfrm>
            <a:off x="791072" y="3072951"/>
            <a:ext cx="10513168" cy="6967870"/>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Burnout rarely appears overnight.</a:t>
            </a:r>
          </a:p>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It builds slowly when boundaries are missing or ignored.</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Boundaries = Balance:</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say yes when I really want to say no?</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Obligation rather than dedication?</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respond to clients outside working hours?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Underprice or overdeliver to avoid confrontations?</a:t>
            </a: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The hardest word can be </a:t>
            </a:r>
            <a:r>
              <a:rPr lang="en-GB" sz="3200" b="1" u="sng"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NO</a:t>
            </a:r>
          </a:p>
          <a:p>
            <a:pPr>
              <a:lnSpc>
                <a:spcPts val="3919"/>
              </a:lnSpc>
              <a:spcBef>
                <a:spcPct val="0"/>
              </a:spcBef>
            </a:pPr>
            <a:endParaRPr lang="en-GB" sz="3200" u="sng"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Who would like to share an example of when they said “No”, or refused something in their business?</a:t>
            </a:r>
          </a:p>
        </p:txBody>
      </p:sp>
    </p:spTree>
    <p:extLst>
      <p:ext uri="{BB962C8B-B14F-4D97-AF65-F5344CB8AC3E}">
        <p14:creationId xmlns:p14="http://schemas.microsoft.com/office/powerpoint/2010/main" val="207858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1000"/>
                                        <p:tgtEl>
                                          <p:spTgt spid="8">
                                            <p:txEl>
                                              <p:pRg st="3" end="3"/>
                                            </p:txEl>
                                          </p:spTgt>
                                        </p:tgtEl>
                                      </p:cBhvr>
                                    </p:animEffect>
                                    <p:anim calcmode="lin" valueType="num">
                                      <p:cBhvr>
                                        <p:cTn id="27"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animEffect transition="in" filter="fade">
                                      <p:cBhvr>
                                        <p:cTn id="33" dur="1000"/>
                                        <p:tgtEl>
                                          <p:spTgt spid="8">
                                            <p:txEl>
                                              <p:pRg st="4" end="4"/>
                                            </p:txEl>
                                          </p:spTgt>
                                        </p:tgtEl>
                                      </p:cBhvr>
                                    </p:animEffect>
                                    <p:anim calcmode="lin" valueType="num">
                                      <p:cBhvr>
                                        <p:cTn id="34"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xEl>
                                              <p:pRg st="5" end="5"/>
                                            </p:txEl>
                                          </p:spTgt>
                                        </p:tgtEl>
                                        <p:attrNameLst>
                                          <p:attrName>style.visibility</p:attrName>
                                        </p:attrNameLst>
                                      </p:cBhvr>
                                      <p:to>
                                        <p:strVal val="visible"/>
                                      </p:to>
                                    </p:set>
                                    <p:animEffect transition="in" filter="fade">
                                      <p:cBhvr>
                                        <p:cTn id="40" dur="1000"/>
                                        <p:tgtEl>
                                          <p:spTgt spid="8">
                                            <p:txEl>
                                              <p:pRg st="5" end="5"/>
                                            </p:txEl>
                                          </p:spTgt>
                                        </p:tgtEl>
                                      </p:cBhvr>
                                    </p:animEffect>
                                    <p:anim calcmode="lin" valueType="num">
                                      <p:cBhvr>
                                        <p:cTn id="41"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42"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8">
                                            <p:txEl>
                                              <p:pRg st="6" end="6"/>
                                            </p:txEl>
                                          </p:spTgt>
                                        </p:tgtEl>
                                        <p:attrNameLst>
                                          <p:attrName>style.visibility</p:attrName>
                                        </p:attrNameLst>
                                      </p:cBhvr>
                                      <p:to>
                                        <p:strVal val="visible"/>
                                      </p:to>
                                    </p:set>
                                    <p:animEffect transition="in" filter="fade">
                                      <p:cBhvr>
                                        <p:cTn id="47" dur="1000"/>
                                        <p:tgtEl>
                                          <p:spTgt spid="8">
                                            <p:txEl>
                                              <p:pRg st="6" end="6"/>
                                            </p:txEl>
                                          </p:spTgt>
                                        </p:tgtEl>
                                      </p:cBhvr>
                                    </p:animEffect>
                                    <p:anim calcmode="lin" valueType="num">
                                      <p:cBhvr>
                                        <p:cTn id="48"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8">
                                            <p:txEl>
                                              <p:pRg st="7" end="7"/>
                                            </p:txEl>
                                          </p:spTgt>
                                        </p:tgtEl>
                                        <p:attrNameLst>
                                          <p:attrName>style.visibility</p:attrName>
                                        </p:attrNameLst>
                                      </p:cBhvr>
                                      <p:to>
                                        <p:strVal val="visible"/>
                                      </p:to>
                                    </p:set>
                                    <p:animEffect transition="in" filter="fade">
                                      <p:cBhvr>
                                        <p:cTn id="54" dur="1000"/>
                                        <p:tgtEl>
                                          <p:spTgt spid="8">
                                            <p:txEl>
                                              <p:pRg st="7" end="7"/>
                                            </p:txEl>
                                          </p:spTgt>
                                        </p:tgtEl>
                                      </p:cBhvr>
                                    </p:animEffect>
                                    <p:anim calcmode="lin" valueType="num">
                                      <p:cBhvr>
                                        <p:cTn id="55"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8">
                                            <p:txEl>
                                              <p:pRg st="9" end="9"/>
                                            </p:txEl>
                                          </p:spTgt>
                                        </p:tgtEl>
                                        <p:attrNameLst>
                                          <p:attrName>style.visibility</p:attrName>
                                        </p:attrNameLst>
                                      </p:cBhvr>
                                      <p:to>
                                        <p:strVal val="visible"/>
                                      </p:to>
                                    </p:set>
                                    <p:animEffect transition="in" filter="fade">
                                      <p:cBhvr>
                                        <p:cTn id="61" dur="1000"/>
                                        <p:tgtEl>
                                          <p:spTgt spid="8">
                                            <p:txEl>
                                              <p:pRg st="9" end="9"/>
                                            </p:txEl>
                                          </p:spTgt>
                                        </p:tgtEl>
                                      </p:cBhvr>
                                    </p:animEffect>
                                    <p:anim calcmode="lin" valueType="num">
                                      <p:cBhvr>
                                        <p:cTn id="62"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3"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8">
                                            <p:txEl>
                                              <p:pRg st="11" end="11"/>
                                            </p:txEl>
                                          </p:spTgt>
                                        </p:tgtEl>
                                        <p:attrNameLst>
                                          <p:attrName>style.visibility</p:attrName>
                                        </p:attrNameLst>
                                      </p:cBhvr>
                                      <p:to>
                                        <p:strVal val="visible"/>
                                      </p:to>
                                    </p:set>
                                    <p:animEffect transition="in" filter="fade">
                                      <p:cBhvr>
                                        <p:cTn id="68" dur="1000"/>
                                        <p:tgtEl>
                                          <p:spTgt spid="8">
                                            <p:txEl>
                                              <p:pRg st="11" end="11"/>
                                            </p:txEl>
                                          </p:spTgt>
                                        </p:tgtEl>
                                      </p:cBhvr>
                                    </p:animEffect>
                                    <p:anim calcmode="lin" valueType="num">
                                      <p:cBhvr>
                                        <p:cTn id="69"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70"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9649BC5B-2387-C882-E07D-3BCC765B241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EC07661-50ED-A77A-04CF-2865E2394C4A}"/>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Business Boundaries</a:t>
            </a:r>
          </a:p>
        </p:txBody>
      </p:sp>
      <p:grpSp>
        <p:nvGrpSpPr>
          <p:cNvPr id="4" name="Group 3">
            <a:extLst>
              <a:ext uri="{FF2B5EF4-FFF2-40B4-BE49-F238E27FC236}">
                <a16:creationId xmlns:a16="http://schemas.microsoft.com/office/drawing/2014/main" id="{CA54C1B6-9574-47DF-6E47-BDCC5B3C8EAB}"/>
              </a:ext>
            </a:extLst>
          </p:cNvPr>
          <p:cNvGrpSpPr/>
          <p:nvPr/>
        </p:nvGrpSpPr>
        <p:grpSpPr>
          <a:xfrm>
            <a:off x="13982700" y="148646"/>
            <a:ext cx="4305300" cy="1066800"/>
            <a:chOff x="0" y="8916555"/>
            <a:chExt cx="4305300" cy="1066800"/>
          </a:xfrm>
        </p:grpSpPr>
        <p:sp>
          <p:nvSpPr>
            <p:cNvPr id="5" name="Arrow: Pentagon 4">
              <a:extLst>
                <a:ext uri="{FF2B5EF4-FFF2-40B4-BE49-F238E27FC236}">
                  <a16:creationId xmlns:a16="http://schemas.microsoft.com/office/drawing/2014/main" id="{6BEFBFCD-130E-3216-1298-6577B9754ED9}"/>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9CA66920-1D81-38F3-433E-80FB0816F477}"/>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2C9C1350-9989-718C-BD2C-8AABFBE53325}"/>
              </a:ext>
            </a:extLst>
          </p:cNvPr>
          <p:cNvSpPr txBox="1"/>
          <p:nvPr/>
        </p:nvSpPr>
        <p:spPr>
          <a:xfrm>
            <a:off x="838200" y="2074136"/>
            <a:ext cx="12157495" cy="830997"/>
          </a:xfrm>
          <a:prstGeom prst="rect">
            <a:avLst/>
          </a:prstGeom>
          <a:noFill/>
        </p:spPr>
        <p:txBody>
          <a:bodyPr wrap="non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a:t>
            </a:r>
            <a:r>
              <a:rPr lang="en-GB" sz="4800" i="1" noProof="0" dirty="0">
                <a:solidFill>
                  <a:srgbClr val="36ACF5"/>
                </a:solidFill>
                <a:latin typeface="Century Gothic" panose="020B0502020202020204" pitchFamily="34" charset="0"/>
                <a:ea typeface="Century Gothic Paneuropean"/>
                <a:cs typeface="Century Gothic Paneuropean"/>
                <a:sym typeface="Century Gothic Paneuropean"/>
              </a:rPr>
              <a:t>You cannot pour from an empty cup”</a:t>
            </a:r>
            <a:endParaRPr lang="en-GB" sz="4800" noProof="0" dirty="0">
              <a:solidFill>
                <a:srgbClr val="36ACF5"/>
              </a:solidFill>
            </a:endParaRPr>
          </a:p>
        </p:txBody>
      </p:sp>
      <p:pic>
        <p:nvPicPr>
          <p:cNvPr id="4098" name="Picture 2" descr="Yellow mug with smiley face">
            <a:extLst>
              <a:ext uri="{FF2B5EF4-FFF2-40B4-BE49-F238E27FC236}">
                <a16:creationId xmlns:a16="http://schemas.microsoft.com/office/drawing/2014/main" id="{6EDCB645-F745-819A-3594-D46E92319F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57" b="757"/>
          <a:stretch/>
        </p:blipFill>
        <p:spPr bwMode="auto">
          <a:xfrm>
            <a:off x="11520264" y="4473006"/>
            <a:ext cx="6424837" cy="44435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83BA53E1-5A2A-8BE9-4D40-F41F38895496}"/>
              </a:ext>
            </a:extLst>
          </p:cNvPr>
          <p:cNvSpPr txBox="1"/>
          <p:nvPr/>
        </p:nvSpPr>
        <p:spPr>
          <a:xfrm>
            <a:off x="791072" y="3072951"/>
            <a:ext cx="10513168" cy="6967870"/>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Boundary setting is about protection, not restriction</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Boundaries = Balance:</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Set and communicate business hours clearly</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Build rest and recovery into your diary</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“No” – justification not obliged</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Boundaries also work in your favour</a:t>
            </a:r>
          </a:p>
          <a:p>
            <a:pPr marL="914400" lvl="1"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Avoid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 Procrastination</a:t>
            </a:r>
          </a:p>
          <a:p>
            <a:pPr marL="914400" lvl="1" indent="-457200">
              <a:lnSpc>
                <a:spcPts val="3919"/>
              </a:lnSpc>
              <a:spcBef>
                <a:spcPct val="0"/>
              </a:spcBef>
              <a:buFont typeface="Wingdings" panose="05000000000000000000" pitchFamily="2" charset="2"/>
              <a:buChar char="ü"/>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Setting your yourself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personal deadlines</a:t>
            </a:r>
          </a:p>
          <a:p>
            <a:pPr marL="914400" lvl="1" indent="-457200">
              <a:lnSpc>
                <a:spcPts val="3919"/>
              </a:lnSpc>
              <a:spcBef>
                <a:spcPct val="0"/>
              </a:spcBef>
              <a:buFont typeface="Wingdings" panose="05000000000000000000" pitchFamily="2" charset="2"/>
              <a:buChar char="ü"/>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Reflect upon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objectives </a:t>
            </a: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and their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due dates</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u="sng"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Like many things, boundaries can be framed in many ways. It’s for you to decide how you perceive them.</a:t>
            </a:r>
          </a:p>
        </p:txBody>
      </p:sp>
    </p:spTree>
    <p:extLst>
      <p:ext uri="{BB962C8B-B14F-4D97-AF65-F5344CB8AC3E}">
        <p14:creationId xmlns:p14="http://schemas.microsoft.com/office/powerpoint/2010/main" val="1560111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1000"/>
                                        <p:tgtEl>
                                          <p:spTgt spid="8">
                                            <p:txEl>
                                              <p:pRg st="5" end="5"/>
                                            </p:txEl>
                                          </p:spTgt>
                                        </p:tgtEl>
                                      </p:cBhvr>
                                    </p:animEffect>
                                    <p:anim calcmode="lin" valueType="num">
                                      <p:cBhvr>
                                        <p:cTn id="3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1000"/>
                                        <p:tgtEl>
                                          <p:spTgt spid="8">
                                            <p:txEl>
                                              <p:pRg st="6" end="6"/>
                                            </p:txEl>
                                          </p:spTgt>
                                        </p:tgtEl>
                                      </p:cBhvr>
                                    </p:animEffect>
                                    <p:anim calcmode="lin" valueType="num">
                                      <p:cBhvr>
                                        <p:cTn id="4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Effect transition="in" filter="fade">
                                      <p:cBhvr>
                                        <p:cTn id="49" dur="1000"/>
                                        <p:tgtEl>
                                          <p:spTgt spid="8">
                                            <p:txEl>
                                              <p:pRg st="7" end="7"/>
                                            </p:txEl>
                                          </p:spTgt>
                                        </p:tgtEl>
                                      </p:cBhvr>
                                    </p:animEffect>
                                    <p:anim calcmode="lin" valueType="num">
                                      <p:cBhvr>
                                        <p:cTn id="50"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fade">
                                      <p:cBhvr>
                                        <p:cTn id="56" dur="1000"/>
                                        <p:tgtEl>
                                          <p:spTgt spid="8">
                                            <p:txEl>
                                              <p:pRg st="8" end="8"/>
                                            </p:txEl>
                                          </p:spTgt>
                                        </p:tgtEl>
                                      </p:cBhvr>
                                    </p:animEffect>
                                    <p:anim calcmode="lin" valueType="num">
                                      <p:cBhvr>
                                        <p:cTn id="5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9" end="9"/>
                                            </p:txEl>
                                          </p:spTgt>
                                        </p:tgtEl>
                                        <p:attrNameLst>
                                          <p:attrName>style.visibility</p:attrName>
                                        </p:attrNameLst>
                                      </p:cBhvr>
                                      <p:to>
                                        <p:strVal val="visible"/>
                                      </p:to>
                                    </p:set>
                                    <p:animEffect transition="in" filter="fade">
                                      <p:cBhvr>
                                        <p:cTn id="63" dur="1000"/>
                                        <p:tgtEl>
                                          <p:spTgt spid="8">
                                            <p:txEl>
                                              <p:pRg st="9" end="9"/>
                                            </p:txEl>
                                          </p:spTgt>
                                        </p:tgtEl>
                                      </p:cBhvr>
                                    </p:animEffect>
                                    <p:anim calcmode="lin" valueType="num">
                                      <p:cBhvr>
                                        <p:cTn id="64" dur="1000" fill="hold"/>
                                        <p:tgtEl>
                                          <p:spTgt spid="8">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8">
                                            <p:txEl>
                                              <p:pRg st="11" end="11"/>
                                            </p:txEl>
                                          </p:spTgt>
                                        </p:tgtEl>
                                        <p:attrNameLst>
                                          <p:attrName>style.visibility</p:attrName>
                                        </p:attrNameLst>
                                      </p:cBhvr>
                                      <p:to>
                                        <p:strVal val="visible"/>
                                      </p:to>
                                    </p:set>
                                    <p:animEffect transition="in" filter="fade">
                                      <p:cBhvr>
                                        <p:cTn id="70" dur="1000"/>
                                        <p:tgtEl>
                                          <p:spTgt spid="8">
                                            <p:txEl>
                                              <p:pRg st="11" end="11"/>
                                            </p:txEl>
                                          </p:spTgt>
                                        </p:tgtEl>
                                      </p:cBhvr>
                                    </p:animEffect>
                                    <p:anim calcmode="lin" valueType="num">
                                      <p:cBhvr>
                                        <p:cTn id="71" dur="1000" fill="hold"/>
                                        <p:tgtEl>
                                          <p:spTgt spid="8">
                                            <p:txEl>
                                              <p:pRg st="11" end="11"/>
                                            </p:txEl>
                                          </p:spTgt>
                                        </p:tgtEl>
                                        <p:attrNameLst>
                                          <p:attrName>ppt_x</p:attrName>
                                        </p:attrNameLst>
                                      </p:cBhvr>
                                      <p:tavLst>
                                        <p:tav tm="0">
                                          <p:val>
                                            <p:strVal val="#ppt_x"/>
                                          </p:val>
                                        </p:tav>
                                        <p:tav tm="100000">
                                          <p:val>
                                            <p:strVal val="#ppt_x"/>
                                          </p:val>
                                        </p:tav>
                                      </p:tavLst>
                                    </p:anim>
                                    <p:anim calcmode="lin" valueType="num">
                                      <p:cBhvr>
                                        <p:cTn id="72" dur="1000" fill="hold"/>
                                        <p:tgtEl>
                                          <p:spTgt spid="8">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86B66DA-6996-FA40-EA7F-35A46F035E5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6D129DF-8D7D-007F-2FFF-87D18D3AE2DC}"/>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noProof="0" dirty="0"/>
          </a:p>
        </p:txBody>
      </p:sp>
      <p:sp>
        <p:nvSpPr>
          <p:cNvPr id="3" name="AutoShape 3">
            <a:extLst>
              <a:ext uri="{FF2B5EF4-FFF2-40B4-BE49-F238E27FC236}">
                <a16:creationId xmlns:a16="http://schemas.microsoft.com/office/drawing/2014/main" id="{24F7436C-F2CD-A80C-163E-E7ED0E3BDD29}"/>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4" name="TextBox 4">
            <a:extLst>
              <a:ext uri="{FF2B5EF4-FFF2-40B4-BE49-F238E27FC236}">
                <a16:creationId xmlns:a16="http://schemas.microsoft.com/office/drawing/2014/main" id="{BD628CC2-E37C-AD1D-425B-D096B9B5D8FF}"/>
              </a:ext>
            </a:extLst>
          </p:cNvPr>
          <p:cNvSpPr txBox="1"/>
          <p:nvPr/>
        </p:nvSpPr>
        <p:spPr>
          <a:xfrm>
            <a:off x="1223120" y="1185476"/>
            <a:ext cx="9404574" cy="8309967"/>
          </a:xfrm>
          <a:prstGeom prst="rect">
            <a:avLst/>
          </a:prstGeom>
        </p:spPr>
        <p:txBody>
          <a:bodyPr wrap="square" lIns="0" tIns="0" rIns="0" bIns="0" rtlCol="0" anchor="t">
            <a:spAutoFit/>
          </a:bodyPr>
          <a:lstStyle/>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There are many ways in which you can look to improve your</a:t>
            </a: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r>
              <a:rPr lang="en-GB" sz="3600" b="1" i="1" noProof="0" dirty="0">
                <a:solidFill>
                  <a:srgbClr val="FFFFFF"/>
                </a:solidFill>
                <a:latin typeface="Century Gothic" panose="020B0502020202020204" pitchFamily="34" charset="0"/>
                <a:ea typeface="Century Gothic Paneuropean Bold"/>
                <a:cs typeface="Century Gothic Paneuropean Bold"/>
                <a:sym typeface="Century Gothic Paneuropean Bold"/>
              </a:rPr>
              <a:t>business health</a:t>
            </a:r>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 by setting clear business boundaries</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It may not be immediately.</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But, next time your boundaries are challenged, what are you going to do?</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How can you be proactive in your self-care.</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Is this any action you could take today?</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pic>
        <p:nvPicPr>
          <p:cNvPr id="7" name="Picture 6" descr="Full moon at forest">
            <a:extLst>
              <a:ext uri="{FF2B5EF4-FFF2-40B4-BE49-F238E27FC236}">
                <a16:creationId xmlns:a16="http://schemas.microsoft.com/office/drawing/2014/main" id="{CBAD80B6-38BB-70EB-EFAC-EBC17A6B508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7694" y="3034103"/>
            <a:ext cx="6265632" cy="4427797"/>
          </a:xfrm>
          <a:prstGeom prst="rect">
            <a:avLst/>
          </a:prstGeom>
        </p:spPr>
      </p:pic>
      <p:sp>
        <p:nvSpPr>
          <p:cNvPr id="8" name="Freeform 2">
            <a:extLst>
              <a:ext uri="{FF2B5EF4-FFF2-40B4-BE49-F238E27FC236}">
                <a16:creationId xmlns:a16="http://schemas.microsoft.com/office/drawing/2014/main" id="{4BD41F13-F076-5B54-6B07-6DBD752BB645}"/>
              </a:ext>
            </a:extLst>
          </p:cNvPr>
          <p:cNvSpPr/>
          <p:nvPr/>
        </p:nvSpPr>
        <p:spPr>
          <a:xfrm>
            <a:off x="10812166" y="766173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Tree>
    <p:extLst>
      <p:ext uri="{BB962C8B-B14F-4D97-AF65-F5344CB8AC3E}">
        <p14:creationId xmlns:p14="http://schemas.microsoft.com/office/powerpoint/2010/main" val="38481030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307476" y="431801"/>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3"/>
          <p:cNvSpPr txBox="1"/>
          <p:nvPr/>
        </p:nvSpPr>
        <p:spPr>
          <a:xfrm>
            <a:off x="5966020" y="1963102"/>
            <a:ext cx="12312883" cy="1052197"/>
          </a:xfrm>
          <a:prstGeom prst="rect">
            <a:avLst/>
          </a:prstGeom>
        </p:spPr>
        <p:txBody>
          <a:bodyPr wrap="square" lIns="0" tIns="0" rIns="0" bIns="0" rtlCol="0" anchor="t">
            <a:spAutoFit/>
          </a:bodyPr>
          <a:lstStyle/>
          <a:p>
            <a:pPr marL="0" marR="0" lvl="0" indent="0" algn="l" defTabSz="914400" rtl="0" eaLnBrk="1" fontAlgn="auto" latinLnBrk="0" hangingPunct="1">
              <a:lnSpc>
                <a:spcPts val="8679"/>
              </a:lnSpc>
              <a:spcBef>
                <a:spcPts val="0"/>
              </a:spcBef>
              <a:spcAft>
                <a:spcPts val="0"/>
              </a:spcAft>
              <a:buClrTx/>
              <a:buSzTx/>
              <a:buFontTx/>
              <a:buNone/>
              <a:tabLst/>
              <a:defRPr/>
            </a:pPr>
            <a:r>
              <a:rPr kumimoji="0" lang="en-GB" sz="6199" b="0" i="0" u="none" strike="noStrike" kern="1200" cap="none" spc="600"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Activity</a:t>
            </a:r>
          </a:p>
        </p:txBody>
      </p:sp>
      <p:sp>
        <p:nvSpPr>
          <p:cNvPr id="4" name="Freeform 4"/>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3">
            <a:extLst>
              <a:ext uri="{FF2B5EF4-FFF2-40B4-BE49-F238E27FC236}">
                <a16:creationId xmlns:a16="http://schemas.microsoft.com/office/drawing/2014/main" id="{1585C22D-B724-8BF9-D0AF-09093139E750}"/>
              </a:ext>
            </a:extLst>
          </p:cNvPr>
          <p:cNvSpPr txBox="1"/>
          <p:nvPr/>
        </p:nvSpPr>
        <p:spPr>
          <a:xfrm>
            <a:off x="5945307" y="3251198"/>
            <a:ext cx="12312883" cy="1107996"/>
          </a:xfrm>
          <a:prstGeom prst="rect">
            <a:avLst/>
          </a:prstGeom>
        </p:spPr>
        <p:txBody>
          <a:bodyPr wrap="square" lIns="0" tIns="0" rIns="0" bIns="0" rtlCol="0" anchor="t">
            <a:spAutoFit/>
          </a:bodyPr>
          <a:lstStyle/>
          <a:p>
            <a:pPr lvl="0"/>
            <a:r>
              <a:rPr kumimoji="0" lang="en-GB"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What </a:t>
            </a:r>
            <a:r>
              <a:rPr lang="en-GB" sz="3600" noProof="0" dirty="0">
                <a:solidFill>
                  <a:srgbClr val="FFFFFF"/>
                </a:solidFill>
                <a:latin typeface="Century Gothic" panose="020B0502020202020204" pitchFamily="34" charset="0"/>
                <a:ea typeface="Century Gothic Paneuropean"/>
                <a:cs typeface="Century Gothic Paneuropean"/>
                <a:sym typeface="Century Gothic Paneuropean"/>
              </a:rPr>
              <a:t>would be your own definition of:</a:t>
            </a:r>
            <a:endParaRPr kumimoji="0" lang="en-GB"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a:p>
            <a:pPr lvl="0"/>
            <a:r>
              <a:rPr kumimoji="0" lang="en-GB"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 “Exce</a:t>
            </a:r>
            <a:r>
              <a:rPr lang="en-GB" sz="3600" noProof="0" dirty="0">
                <a:solidFill>
                  <a:srgbClr val="FFFFFF"/>
                </a:solidFill>
                <a:latin typeface="Century Gothic" panose="020B0502020202020204" pitchFamily="34" charset="0"/>
                <a:ea typeface="Century Gothic Paneuropean"/>
                <a:cs typeface="Century Gothic Paneuropean"/>
                <a:sym typeface="Century Gothic Paneuropean"/>
              </a:rPr>
              <a:t>llent Health &amp; Wellbeing in </a:t>
            </a:r>
            <a:r>
              <a:rPr kumimoji="0" lang="en-GB"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rPr>
              <a:t>Business”</a:t>
            </a:r>
          </a:p>
        </p:txBody>
      </p:sp>
      <p:sp>
        <p:nvSpPr>
          <p:cNvPr id="8" name="TextBox 3">
            <a:extLst>
              <a:ext uri="{FF2B5EF4-FFF2-40B4-BE49-F238E27FC236}">
                <a16:creationId xmlns:a16="http://schemas.microsoft.com/office/drawing/2014/main" id="{B60134F2-C446-3A9E-3108-9024FC14CC03}"/>
              </a:ext>
            </a:extLst>
          </p:cNvPr>
          <p:cNvSpPr txBox="1"/>
          <p:nvPr/>
        </p:nvSpPr>
        <p:spPr>
          <a:xfrm>
            <a:off x="5945306" y="4965199"/>
            <a:ext cx="12312883" cy="553998"/>
          </a:xfrm>
          <a:prstGeom prst="rect">
            <a:avLst/>
          </a:prstGeom>
        </p:spPr>
        <p:txBody>
          <a:bodyPr wrap="square" lIns="0" tIns="0" rIns="0" bIns="0" rtlCol="0" anchor="t">
            <a:spAutoFit/>
          </a:bodyPr>
          <a:lstStyle/>
          <a:p>
            <a:pPr lvl="0"/>
            <a:r>
              <a:rPr lang="en-GB" sz="3600" noProof="0" dirty="0">
                <a:solidFill>
                  <a:srgbClr val="FFFFFF"/>
                </a:solidFill>
                <a:latin typeface="Century Gothic" panose="020B0502020202020204" pitchFamily="34" charset="0"/>
                <a:ea typeface="Century Gothic Paneuropean"/>
                <a:cs typeface="Century Gothic Paneuropean"/>
                <a:sym typeface="Century Gothic Paneuropean"/>
              </a:rPr>
              <a:t>Write down a definition and place it on the board?</a:t>
            </a:r>
            <a:endParaRPr kumimoji="0" lang="en-GB" sz="3600" b="0"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sp>
        <p:nvSpPr>
          <p:cNvPr id="9" name="TextBox 3">
            <a:extLst>
              <a:ext uri="{FF2B5EF4-FFF2-40B4-BE49-F238E27FC236}">
                <a16:creationId xmlns:a16="http://schemas.microsoft.com/office/drawing/2014/main" id="{6D052A8D-5F0E-A600-E542-6A2732C43D15}"/>
              </a:ext>
            </a:extLst>
          </p:cNvPr>
          <p:cNvSpPr txBox="1"/>
          <p:nvPr/>
        </p:nvSpPr>
        <p:spPr>
          <a:xfrm rot="786070">
            <a:off x="8209624" y="6120518"/>
            <a:ext cx="1555119" cy="1061829"/>
          </a:xfrm>
          <a:prstGeom prst="rect">
            <a:avLst/>
          </a:prstGeom>
        </p:spPr>
        <p:txBody>
          <a:bodyPr wrap="square" lIns="0" tIns="0" rIns="0" bIns="0" rtlCol="0" anchor="t">
            <a:spAutoFit/>
          </a:bodyPr>
          <a:lstStyle/>
          <a:p>
            <a:pPr lvl="0"/>
            <a:r>
              <a:rPr lang="en-GB" sz="2300" i="1" noProof="0" dirty="0">
                <a:solidFill>
                  <a:srgbClr val="FFFFFF"/>
                </a:solidFill>
                <a:latin typeface="Century Gothic" panose="020B0502020202020204" pitchFamily="34" charset="0"/>
                <a:ea typeface="Century Gothic Paneuropean"/>
                <a:cs typeface="Century Gothic Paneuropean"/>
                <a:sym typeface="Century Gothic Paneuropean"/>
              </a:rPr>
              <a:t>‘Look forward to working’</a:t>
            </a:r>
            <a:endParaRPr kumimoji="0" lang="en-GB" sz="2300" b="0" i="1"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pic>
        <p:nvPicPr>
          <p:cNvPr id="11" name="Picture 10" descr="Wall covered in sticky notes">
            <a:extLst>
              <a:ext uri="{FF2B5EF4-FFF2-40B4-BE49-F238E27FC236}">
                <a16:creationId xmlns:a16="http://schemas.microsoft.com/office/drawing/2014/main" id="{6269FEC0-F0D9-6125-4BE9-26AF76EAB46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520264" y="5935588"/>
            <a:ext cx="6172200" cy="4114800"/>
          </a:xfrm>
          <a:prstGeom prst="rect">
            <a:avLst/>
          </a:prstGeom>
        </p:spPr>
      </p:pic>
      <p:pic>
        <p:nvPicPr>
          <p:cNvPr id="13" name="Graphic 12" descr="Postit Notes 3 outline">
            <a:extLst>
              <a:ext uri="{FF2B5EF4-FFF2-40B4-BE49-F238E27FC236}">
                <a16:creationId xmlns:a16="http://schemas.microsoft.com/office/drawing/2014/main" id="{63A686C7-C09A-39F6-1EBD-C975E4AA48D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0982464">
            <a:off x="7573274" y="5485027"/>
            <a:ext cx="2822923" cy="2822923"/>
          </a:xfrm>
          <a:prstGeom prst="rect">
            <a:avLst/>
          </a:prstGeom>
        </p:spPr>
      </p:pic>
      <p:sp>
        <p:nvSpPr>
          <p:cNvPr id="5" name="TextBox 3">
            <a:extLst>
              <a:ext uri="{FF2B5EF4-FFF2-40B4-BE49-F238E27FC236}">
                <a16:creationId xmlns:a16="http://schemas.microsoft.com/office/drawing/2014/main" id="{3CCCE75F-5D24-917F-1AB0-F97B405DA58D}"/>
              </a:ext>
            </a:extLst>
          </p:cNvPr>
          <p:cNvSpPr txBox="1"/>
          <p:nvPr/>
        </p:nvSpPr>
        <p:spPr>
          <a:xfrm>
            <a:off x="5348064" y="8448670"/>
            <a:ext cx="6172200" cy="1292662"/>
          </a:xfrm>
          <a:prstGeom prst="rect">
            <a:avLst/>
          </a:prstGeom>
        </p:spPr>
        <p:txBody>
          <a:bodyPr wrap="square" lIns="0" tIns="0" rIns="0" bIns="0" rtlCol="0" anchor="t">
            <a:spAutoFit/>
          </a:bodyPr>
          <a:lstStyle/>
          <a:p>
            <a:pPr lvl="0"/>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You have 5/10 minutes to write as many down as you can think of on an individual sticky note</a:t>
            </a:r>
            <a:endParaRPr kumimoji="0" lang="en-GB" sz="2800" b="1" i="0" u="none" strike="noStrike" kern="1200" cap="none" normalizeH="0" baseline="0" noProof="0" dirty="0">
              <a:ln>
                <a:noFill/>
              </a:ln>
              <a:solidFill>
                <a:srgbClr val="FFFFFF"/>
              </a:solidFill>
              <a:effectLst/>
              <a:uLnTx/>
              <a:uFillTx/>
              <a:latin typeface="Century Gothic" panose="020B0502020202020204" pitchFamily="34" charset="0"/>
              <a:ea typeface="Century Gothic Paneuropean"/>
              <a:cs typeface="Century Gothic Paneuropean"/>
              <a:sym typeface="Century Gothic Paneurope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heel(1)">
                                      <p:cBhvr>
                                        <p:cTn id="19" dur="2000"/>
                                        <p:tgtEl>
                                          <p:spTgt spid="9"/>
                                        </p:tgtEl>
                                      </p:cBhvr>
                                    </p:animEffect>
                                  </p:childTnLst>
                                </p:cTn>
                              </p:par>
                              <p:par>
                                <p:cTn id="20" presetID="21" presetClass="entr" presetSubtype="1"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heel(1)">
                                      <p:cBhvr>
                                        <p:cTn id="22" dur="20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A15E87C-9CAC-27A4-C3FD-023EEA57348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93A547A-DE72-CC7B-D41E-E415177152DA}"/>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Review &amp; Reflect</a:t>
            </a:r>
          </a:p>
        </p:txBody>
      </p:sp>
      <p:grpSp>
        <p:nvGrpSpPr>
          <p:cNvPr id="4" name="Group 3">
            <a:extLst>
              <a:ext uri="{FF2B5EF4-FFF2-40B4-BE49-F238E27FC236}">
                <a16:creationId xmlns:a16="http://schemas.microsoft.com/office/drawing/2014/main" id="{24AD03F0-6344-5D24-ADC8-2283FB1CC5F0}"/>
              </a:ext>
            </a:extLst>
          </p:cNvPr>
          <p:cNvGrpSpPr/>
          <p:nvPr/>
        </p:nvGrpSpPr>
        <p:grpSpPr>
          <a:xfrm>
            <a:off x="13982699" y="33400"/>
            <a:ext cx="4305300" cy="1066800"/>
            <a:chOff x="0" y="8916555"/>
            <a:chExt cx="4305300" cy="1066800"/>
          </a:xfrm>
        </p:grpSpPr>
        <p:sp>
          <p:nvSpPr>
            <p:cNvPr id="5" name="Arrow: Pentagon 4">
              <a:extLst>
                <a:ext uri="{FF2B5EF4-FFF2-40B4-BE49-F238E27FC236}">
                  <a16:creationId xmlns:a16="http://schemas.microsoft.com/office/drawing/2014/main" id="{00235685-3C48-64A3-0D52-34C8413E7F2D}"/>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B30F9019-1BE0-AE86-235F-F5586AABEB72}"/>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19D617B3-F264-9640-886C-0EB1AD099142}"/>
              </a:ext>
            </a:extLst>
          </p:cNvPr>
          <p:cNvSpPr txBox="1"/>
          <p:nvPr/>
        </p:nvSpPr>
        <p:spPr>
          <a:xfrm>
            <a:off x="838200" y="2074136"/>
            <a:ext cx="11756745" cy="830997"/>
          </a:xfrm>
          <a:prstGeom prst="rect">
            <a:avLst/>
          </a:prstGeom>
          <a:noFill/>
        </p:spPr>
        <p:txBody>
          <a:bodyPr wrap="non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a:t>
            </a:r>
            <a:r>
              <a:rPr lang="en-GB" sz="4800" i="1" noProof="0" dirty="0">
                <a:solidFill>
                  <a:srgbClr val="36ACF5"/>
                </a:solidFill>
                <a:latin typeface="Century Gothic" panose="020B0502020202020204" pitchFamily="34" charset="0"/>
                <a:ea typeface="Century Gothic Paneuropean"/>
                <a:cs typeface="Century Gothic Paneuropean"/>
                <a:sym typeface="Century Gothic Paneuropean"/>
              </a:rPr>
              <a:t>What gets reviewed, gets improved”</a:t>
            </a:r>
            <a:endParaRPr lang="en-GB" sz="4800" noProof="0" dirty="0">
              <a:solidFill>
                <a:srgbClr val="36ACF5"/>
              </a:solidFill>
            </a:endParaRPr>
          </a:p>
        </p:txBody>
      </p:sp>
      <p:pic>
        <p:nvPicPr>
          <p:cNvPr id="4098" name="Picture 2" descr="Person sitting on the train">
            <a:extLst>
              <a:ext uri="{FF2B5EF4-FFF2-40B4-BE49-F238E27FC236}">
                <a16:creationId xmlns:a16="http://schemas.microsoft.com/office/drawing/2014/main" id="{E7D10F21-DC23-7EB3-46E6-27CE4B1859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70" b="770"/>
          <a:stretch/>
        </p:blipFill>
        <p:spPr bwMode="auto">
          <a:xfrm>
            <a:off x="11277807" y="3631331"/>
            <a:ext cx="7010193" cy="46027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A84D30CB-E403-3105-183B-B6B5E4B69CA4}"/>
              </a:ext>
            </a:extLst>
          </p:cNvPr>
          <p:cNvSpPr txBox="1"/>
          <p:nvPr/>
        </p:nvSpPr>
        <p:spPr>
          <a:xfrm>
            <a:off x="791071" y="3072951"/>
            <a:ext cx="9721993" cy="5967596"/>
          </a:xfrm>
          <a:prstGeom prst="rect">
            <a:avLst/>
          </a:prstGeom>
        </p:spPr>
        <p:txBody>
          <a:bodyPr wrap="square" lIns="0" tIns="0" rIns="0" bIns="0" rtlCol="0" anchor="t">
            <a:spAutoFit/>
          </a:bodyPr>
          <a:lstStyle/>
          <a:p>
            <a:pPr lvl="0">
              <a:lnSpc>
                <a:spcPts val="3919"/>
              </a:lnSpc>
              <a:spcBef>
                <a:spcPct val="0"/>
              </a:spcBef>
            </a:pPr>
            <a:endPar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Without regular review, businesses drift. Problems grow quietly and progress goes unnoticed.</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Review:</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 are my ‘measures of success’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Review what is working as well as not working</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Am I reacting emotionally, or purposefully?</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give myself credit for progress?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Urgent gets attention? How long do I wait?</a:t>
            </a:r>
          </a:p>
          <a:p>
            <a:pPr marL="457200" indent="-457200">
              <a:lnSpc>
                <a:spcPts val="3919"/>
              </a:lnSpc>
              <a:spcBef>
                <a:spcPct val="0"/>
              </a:spcBef>
              <a:buFont typeface="Wingdings" panose="05000000000000000000" pitchFamily="2" charset="2"/>
              <a:buChar char="ü"/>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spTree>
    <p:extLst>
      <p:ext uri="{BB962C8B-B14F-4D97-AF65-F5344CB8AC3E}">
        <p14:creationId xmlns:p14="http://schemas.microsoft.com/office/powerpoint/2010/main" val="386787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additive="base">
                                        <p:cTn id="14"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fade">
                                      <p:cBhvr>
                                        <p:cTn id="20" dur="1000"/>
                                        <p:tgtEl>
                                          <p:spTgt spid="8">
                                            <p:txEl>
                                              <p:pRg st="3" end="3"/>
                                            </p:txEl>
                                          </p:spTgt>
                                        </p:tgtEl>
                                      </p:cBhvr>
                                    </p:animEffect>
                                    <p:anim calcmode="lin" valueType="num">
                                      <p:cBhvr>
                                        <p:cTn id="21"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2"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fade">
                                      <p:cBhvr>
                                        <p:cTn id="27" dur="1000"/>
                                        <p:tgtEl>
                                          <p:spTgt spid="8">
                                            <p:txEl>
                                              <p:pRg st="4" end="4"/>
                                            </p:txEl>
                                          </p:spTgt>
                                        </p:tgtEl>
                                      </p:cBhvr>
                                    </p:animEffect>
                                    <p:anim calcmode="lin" valueType="num">
                                      <p:cBhvr>
                                        <p:cTn id="28"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8">
                                            <p:txEl>
                                              <p:pRg st="5" end="5"/>
                                            </p:txEl>
                                          </p:spTgt>
                                        </p:tgtEl>
                                        <p:attrNameLst>
                                          <p:attrName>style.visibility</p:attrName>
                                        </p:attrNameLst>
                                      </p:cBhvr>
                                      <p:to>
                                        <p:strVal val="visible"/>
                                      </p:to>
                                    </p:set>
                                    <p:animEffect transition="in" filter="fade">
                                      <p:cBhvr>
                                        <p:cTn id="34" dur="1000"/>
                                        <p:tgtEl>
                                          <p:spTgt spid="8">
                                            <p:txEl>
                                              <p:pRg st="5" end="5"/>
                                            </p:txEl>
                                          </p:spTgt>
                                        </p:tgtEl>
                                      </p:cBhvr>
                                    </p:animEffect>
                                    <p:anim calcmode="lin" valueType="num">
                                      <p:cBhvr>
                                        <p:cTn id="35"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8">
                                            <p:txEl>
                                              <p:pRg st="6" end="6"/>
                                            </p:txEl>
                                          </p:spTgt>
                                        </p:tgtEl>
                                        <p:attrNameLst>
                                          <p:attrName>style.visibility</p:attrName>
                                        </p:attrNameLst>
                                      </p:cBhvr>
                                      <p:to>
                                        <p:strVal val="visible"/>
                                      </p:to>
                                    </p:set>
                                    <p:animEffect transition="in" filter="fade">
                                      <p:cBhvr>
                                        <p:cTn id="41" dur="1000"/>
                                        <p:tgtEl>
                                          <p:spTgt spid="8">
                                            <p:txEl>
                                              <p:pRg st="6" end="6"/>
                                            </p:txEl>
                                          </p:spTgt>
                                        </p:tgtEl>
                                      </p:cBhvr>
                                    </p:animEffect>
                                    <p:anim calcmode="lin" valueType="num">
                                      <p:cBhvr>
                                        <p:cTn id="42"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xEl>
                                              <p:pRg st="7" end="7"/>
                                            </p:txEl>
                                          </p:spTgt>
                                        </p:tgtEl>
                                        <p:attrNameLst>
                                          <p:attrName>style.visibility</p:attrName>
                                        </p:attrNameLst>
                                      </p:cBhvr>
                                      <p:to>
                                        <p:strVal val="visible"/>
                                      </p:to>
                                    </p:set>
                                    <p:animEffect transition="in" filter="fade">
                                      <p:cBhvr>
                                        <p:cTn id="48" dur="1000"/>
                                        <p:tgtEl>
                                          <p:spTgt spid="8">
                                            <p:txEl>
                                              <p:pRg st="7" end="7"/>
                                            </p:txEl>
                                          </p:spTgt>
                                        </p:tgtEl>
                                      </p:cBhvr>
                                    </p:animEffect>
                                    <p:anim calcmode="lin" valueType="num">
                                      <p:cBhvr>
                                        <p:cTn id="49"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8">
                                            <p:txEl>
                                              <p:pRg st="8" end="8"/>
                                            </p:txEl>
                                          </p:spTgt>
                                        </p:tgtEl>
                                        <p:attrNameLst>
                                          <p:attrName>style.visibility</p:attrName>
                                        </p:attrNameLst>
                                      </p:cBhvr>
                                      <p:to>
                                        <p:strVal val="visible"/>
                                      </p:to>
                                    </p:set>
                                    <p:animEffect transition="in" filter="fade">
                                      <p:cBhvr>
                                        <p:cTn id="55" dur="1000"/>
                                        <p:tgtEl>
                                          <p:spTgt spid="8">
                                            <p:txEl>
                                              <p:pRg st="8" end="8"/>
                                            </p:txEl>
                                          </p:spTgt>
                                        </p:tgtEl>
                                      </p:cBhvr>
                                    </p:animEffect>
                                    <p:anim calcmode="lin" valueType="num">
                                      <p:cBhvr>
                                        <p:cTn id="5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7"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6DE62FA-EF64-CBFA-6D67-E8BE75AF579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AECDB46-7756-5C6B-D9DE-87548CBF1831}"/>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Review &amp; Reflect</a:t>
            </a:r>
          </a:p>
        </p:txBody>
      </p:sp>
      <p:grpSp>
        <p:nvGrpSpPr>
          <p:cNvPr id="4" name="Group 3">
            <a:extLst>
              <a:ext uri="{FF2B5EF4-FFF2-40B4-BE49-F238E27FC236}">
                <a16:creationId xmlns:a16="http://schemas.microsoft.com/office/drawing/2014/main" id="{93D61A2D-BEAC-87FE-002D-12B0CCBB7CEF}"/>
              </a:ext>
            </a:extLst>
          </p:cNvPr>
          <p:cNvGrpSpPr/>
          <p:nvPr/>
        </p:nvGrpSpPr>
        <p:grpSpPr>
          <a:xfrm>
            <a:off x="13982699" y="33400"/>
            <a:ext cx="4305300" cy="1066800"/>
            <a:chOff x="0" y="8916555"/>
            <a:chExt cx="4305300" cy="1066800"/>
          </a:xfrm>
        </p:grpSpPr>
        <p:sp>
          <p:nvSpPr>
            <p:cNvPr id="5" name="Arrow: Pentagon 4">
              <a:extLst>
                <a:ext uri="{FF2B5EF4-FFF2-40B4-BE49-F238E27FC236}">
                  <a16:creationId xmlns:a16="http://schemas.microsoft.com/office/drawing/2014/main" id="{E774422A-E7E9-6058-D34B-7F8E2E9F26DA}"/>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05D8F1F9-D5A7-D112-20B8-61BEE09ACAA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9FFC8AAB-D401-E6C0-9C13-E86F7480C4B6}"/>
              </a:ext>
            </a:extLst>
          </p:cNvPr>
          <p:cNvSpPr txBox="1"/>
          <p:nvPr/>
        </p:nvSpPr>
        <p:spPr>
          <a:xfrm>
            <a:off x="838200" y="2074136"/>
            <a:ext cx="11756745" cy="830997"/>
          </a:xfrm>
          <a:prstGeom prst="rect">
            <a:avLst/>
          </a:prstGeom>
          <a:noFill/>
        </p:spPr>
        <p:txBody>
          <a:bodyPr wrap="non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a:t>
            </a:r>
            <a:r>
              <a:rPr lang="en-GB" sz="4800" i="1" noProof="0" dirty="0">
                <a:solidFill>
                  <a:srgbClr val="36ACF5"/>
                </a:solidFill>
                <a:latin typeface="Century Gothic" panose="020B0502020202020204" pitchFamily="34" charset="0"/>
                <a:ea typeface="Century Gothic Paneuropean"/>
                <a:cs typeface="Century Gothic Paneuropean"/>
                <a:sym typeface="Century Gothic Paneuropean"/>
              </a:rPr>
              <a:t>What gets reviewed, gets improved”</a:t>
            </a:r>
            <a:endParaRPr lang="en-GB" sz="4800" noProof="0" dirty="0">
              <a:solidFill>
                <a:srgbClr val="36ACF5"/>
              </a:solidFill>
            </a:endParaRPr>
          </a:p>
        </p:txBody>
      </p:sp>
      <p:pic>
        <p:nvPicPr>
          <p:cNvPr id="4098" name="Picture 2" descr="Person sitting on the train">
            <a:extLst>
              <a:ext uri="{FF2B5EF4-FFF2-40B4-BE49-F238E27FC236}">
                <a16:creationId xmlns:a16="http://schemas.microsoft.com/office/drawing/2014/main" id="{CD5B447F-A23B-EE03-350D-041F6A0181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70" b="770"/>
          <a:stretch/>
        </p:blipFill>
        <p:spPr bwMode="auto">
          <a:xfrm>
            <a:off x="11277807" y="3631331"/>
            <a:ext cx="7010193" cy="46027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3">
            <a:extLst>
              <a:ext uri="{FF2B5EF4-FFF2-40B4-BE49-F238E27FC236}">
                <a16:creationId xmlns:a16="http://schemas.microsoft.com/office/drawing/2014/main" id="{A61C75CD-DDC1-976D-5FA6-A97AF8B01213}"/>
              </a:ext>
            </a:extLst>
          </p:cNvPr>
          <p:cNvSpPr txBox="1"/>
          <p:nvPr/>
        </p:nvSpPr>
        <p:spPr>
          <a:xfrm>
            <a:off x="791071" y="3072951"/>
            <a:ext cx="9721993" cy="6967870"/>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Regular reviews, is not about carrot or stick. It is learning to be pragmatic and purposeful.</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Review:</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Schedule in a ‘Morning huddle’</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Set a frequency and regularity</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Have a ‘itinerary’ to follow </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Reflect on the actions not just the outcomes.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 about the actions did/did not achieve?</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Celebrate progress, not just pounds &amp; pence</a:t>
            </a:r>
          </a:p>
          <a:p>
            <a:pPr marL="457200" indent="-457200">
              <a:lnSpc>
                <a:spcPts val="3919"/>
              </a:lnSpc>
              <a:spcBef>
                <a:spcPct val="0"/>
              </a:spcBef>
              <a:buFont typeface="Wingdings" panose="05000000000000000000" pitchFamily="2" charset="2"/>
              <a:buChar char="ü"/>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View this as your business ‘insights’ – It’s the information you need to take your next steps</a:t>
            </a:r>
          </a:p>
        </p:txBody>
      </p:sp>
    </p:spTree>
    <p:extLst>
      <p:ext uri="{BB962C8B-B14F-4D97-AF65-F5344CB8AC3E}">
        <p14:creationId xmlns:p14="http://schemas.microsoft.com/office/powerpoint/2010/main" val="2598456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Effect transition="in" filter="fade">
                                      <p:cBhvr>
                                        <p:cTn id="21" dur="1000"/>
                                        <p:tgtEl>
                                          <p:spTgt spid="8">
                                            <p:txEl>
                                              <p:pRg st="3" end="3"/>
                                            </p:txEl>
                                          </p:spTgt>
                                        </p:tgtEl>
                                      </p:cBhvr>
                                    </p:animEffect>
                                    <p:anim calcmode="lin" valueType="num">
                                      <p:cBhvr>
                                        <p:cTn id="22" dur="1000" fill="hold"/>
                                        <p:tgtEl>
                                          <p:spTgt spid="8">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xEl>
                                              <p:pRg st="4" end="4"/>
                                            </p:txEl>
                                          </p:spTgt>
                                        </p:tgtEl>
                                        <p:attrNameLst>
                                          <p:attrName>style.visibility</p:attrName>
                                        </p:attrNameLst>
                                      </p:cBhvr>
                                      <p:to>
                                        <p:strVal val="visible"/>
                                      </p:to>
                                    </p:set>
                                    <p:animEffect transition="in" filter="fade">
                                      <p:cBhvr>
                                        <p:cTn id="28" dur="1000"/>
                                        <p:tgtEl>
                                          <p:spTgt spid="8">
                                            <p:txEl>
                                              <p:pRg st="4" end="4"/>
                                            </p:txEl>
                                          </p:spTgt>
                                        </p:tgtEl>
                                      </p:cBhvr>
                                    </p:animEffect>
                                    <p:anim calcmode="lin" valueType="num">
                                      <p:cBhvr>
                                        <p:cTn id="29"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xEl>
                                              <p:pRg st="5" end="5"/>
                                            </p:txEl>
                                          </p:spTgt>
                                        </p:tgtEl>
                                        <p:attrNameLst>
                                          <p:attrName>style.visibility</p:attrName>
                                        </p:attrNameLst>
                                      </p:cBhvr>
                                      <p:to>
                                        <p:strVal val="visible"/>
                                      </p:to>
                                    </p:set>
                                    <p:animEffect transition="in" filter="fade">
                                      <p:cBhvr>
                                        <p:cTn id="35" dur="1000"/>
                                        <p:tgtEl>
                                          <p:spTgt spid="8">
                                            <p:txEl>
                                              <p:pRg st="5" end="5"/>
                                            </p:txEl>
                                          </p:spTgt>
                                        </p:tgtEl>
                                      </p:cBhvr>
                                    </p:animEffect>
                                    <p:anim calcmode="lin" valueType="num">
                                      <p:cBhvr>
                                        <p:cTn id="36"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8">
                                            <p:txEl>
                                              <p:pRg st="6" end="6"/>
                                            </p:txEl>
                                          </p:spTgt>
                                        </p:tgtEl>
                                        <p:attrNameLst>
                                          <p:attrName>style.visibility</p:attrName>
                                        </p:attrNameLst>
                                      </p:cBhvr>
                                      <p:to>
                                        <p:strVal val="visible"/>
                                      </p:to>
                                    </p:set>
                                    <p:animEffect transition="in" filter="fade">
                                      <p:cBhvr>
                                        <p:cTn id="42" dur="1000"/>
                                        <p:tgtEl>
                                          <p:spTgt spid="8">
                                            <p:txEl>
                                              <p:pRg st="6" end="6"/>
                                            </p:txEl>
                                          </p:spTgt>
                                        </p:tgtEl>
                                      </p:cBhvr>
                                    </p:animEffect>
                                    <p:anim calcmode="lin" valueType="num">
                                      <p:cBhvr>
                                        <p:cTn id="43"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8">
                                            <p:txEl>
                                              <p:pRg st="7" end="7"/>
                                            </p:txEl>
                                          </p:spTgt>
                                        </p:tgtEl>
                                        <p:attrNameLst>
                                          <p:attrName>style.visibility</p:attrName>
                                        </p:attrNameLst>
                                      </p:cBhvr>
                                      <p:to>
                                        <p:strVal val="visible"/>
                                      </p:to>
                                    </p:set>
                                    <p:animEffect transition="in" filter="fade">
                                      <p:cBhvr>
                                        <p:cTn id="49" dur="1000"/>
                                        <p:tgtEl>
                                          <p:spTgt spid="8">
                                            <p:txEl>
                                              <p:pRg st="7" end="7"/>
                                            </p:txEl>
                                          </p:spTgt>
                                        </p:tgtEl>
                                      </p:cBhvr>
                                    </p:animEffect>
                                    <p:anim calcmode="lin" valueType="num">
                                      <p:cBhvr>
                                        <p:cTn id="50" dur="1000" fill="hold"/>
                                        <p:tgtEl>
                                          <p:spTgt spid="8">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8">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8">
                                            <p:txEl>
                                              <p:pRg st="8" end="8"/>
                                            </p:txEl>
                                          </p:spTgt>
                                        </p:tgtEl>
                                        <p:attrNameLst>
                                          <p:attrName>style.visibility</p:attrName>
                                        </p:attrNameLst>
                                      </p:cBhvr>
                                      <p:to>
                                        <p:strVal val="visible"/>
                                      </p:to>
                                    </p:set>
                                    <p:animEffect transition="in" filter="fade">
                                      <p:cBhvr>
                                        <p:cTn id="56" dur="1000"/>
                                        <p:tgtEl>
                                          <p:spTgt spid="8">
                                            <p:txEl>
                                              <p:pRg st="8" end="8"/>
                                            </p:txEl>
                                          </p:spTgt>
                                        </p:tgtEl>
                                      </p:cBhvr>
                                    </p:animEffect>
                                    <p:anim calcmode="lin" valueType="num">
                                      <p:cBhvr>
                                        <p:cTn id="57"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58"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8">
                                            <p:txEl>
                                              <p:pRg st="10" end="10"/>
                                            </p:txEl>
                                          </p:spTgt>
                                        </p:tgtEl>
                                        <p:attrNameLst>
                                          <p:attrName>style.visibility</p:attrName>
                                        </p:attrNameLst>
                                      </p:cBhvr>
                                      <p:to>
                                        <p:strVal val="visible"/>
                                      </p:to>
                                    </p:set>
                                    <p:animEffect transition="in" filter="fade">
                                      <p:cBhvr>
                                        <p:cTn id="63" dur="1000"/>
                                        <p:tgtEl>
                                          <p:spTgt spid="8">
                                            <p:txEl>
                                              <p:pRg st="10" end="10"/>
                                            </p:txEl>
                                          </p:spTgt>
                                        </p:tgtEl>
                                      </p:cBhvr>
                                    </p:animEffect>
                                    <p:anim calcmode="lin" valueType="num">
                                      <p:cBhvr>
                                        <p:cTn id="64" dur="1000" fill="hold"/>
                                        <p:tgtEl>
                                          <p:spTgt spid="8">
                                            <p:txEl>
                                              <p:pRg st="10" end="10"/>
                                            </p:txEl>
                                          </p:spTgt>
                                        </p:tgtEl>
                                        <p:attrNameLst>
                                          <p:attrName>ppt_x</p:attrName>
                                        </p:attrNameLst>
                                      </p:cBhvr>
                                      <p:tavLst>
                                        <p:tav tm="0">
                                          <p:val>
                                            <p:strVal val="#ppt_x"/>
                                          </p:val>
                                        </p:tav>
                                        <p:tav tm="100000">
                                          <p:val>
                                            <p:strVal val="#ppt_x"/>
                                          </p:val>
                                        </p:tav>
                                      </p:tavLst>
                                    </p:anim>
                                    <p:anim calcmode="lin" valueType="num">
                                      <p:cBhvr>
                                        <p:cTn id="65" dur="1000" fill="hold"/>
                                        <p:tgtEl>
                                          <p:spTgt spid="8">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52477AC-F4D4-1D4A-EAC9-DDB2943BE2A7}"/>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9C7C155-F15F-AE26-ACED-20782E871E1C}"/>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noProof="0" dirty="0"/>
          </a:p>
        </p:txBody>
      </p:sp>
      <p:sp>
        <p:nvSpPr>
          <p:cNvPr id="3" name="AutoShape 3">
            <a:extLst>
              <a:ext uri="{FF2B5EF4-FFF2-40B4-BE49-F238E27FC236}">
                <a16:creationId xmlns:a16="http://schemas.microsoft.com/office/drawing/2014/main" id="{C201AE8D-1D61-BD33-1B96-F1CD48C659AD}"/>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4" name="TextBox 4">
            <a:extLst>
              <a:ext uri="{FF2B5EF4-FFF2-40B4-BE49-F238E27FC236}">
                <a16:creationId xmlns:a16="http://schemas.microsoft.com/office/drawing/2014/main" id="{844ABC42-215C-A82D-96DF-779072B9CC6C}"/>
              </a:ext>
            </a:extLst>
          </p:cNvPr>
          <p:cNvSpPr txBox="1"/>
          <p:nvPr/>
        </p:nvSpPr>
        <p:spPr>
          <a:xfrm>
            <a:off x="1151112" y="1185476"/>
            <a:ext cx="9476582" cy="7201972"/>
          </a:xfrm>
          <a:prstGeom prst="rect">
            <a:avLst/>
          </a:prstGeom>
        </p:spPr>
        <p:txBody>
          <a:bodyPr wrap="square" lIns="0" tIns="0" rIns="0" bIns="0" rtlCol="0" anchor="t">
            <a:spAutoFit/>
          </a:bodyPr>
          <a:lstStyle/>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There are many ways in which you can look to improve your ‘</a:t>
            </a:r>
            <a:r>
              <a:rPr lang="en-GB" sz="3600" b="1" i="1" noProof="0" dirty="0">
                <a:solidFill>
                  <a:srgbClr val="FFFFFF"/>
                </a:solidFill>
                <a:latin typeface="Century Gothic" panose="020B0502020202020204" pitchFamily="34" charset="0"/>
                <a:ea typeface="Century Gothic Paneuropean Bold"/>
                <a:cs typeface="Century Gothic Paneuropean Bold"/>
                <a:sym typeface="Century Gothic Paneuropean Bold"/>
              </a:rPr>
              <a:t>business health</a:t>
            </a:r>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 by setting time to reflect and review.</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What do you want to know?</a:t>
            </a: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How often do you want/need this info?</a:t>
            </a: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Where will this make this biggest impact?</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How can I positively impact my business and my health and wellbeing by taking time to regularly reflect &amp; review?</a:t>
            </a:r>
          </a:p>
          <a:p>
            <a:endParaRPr lang="en-GB" sz="36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pic>
        <p:nvPicPr>
          <p:cNvPr id="7" name="Picture 6" descr="Full moon at forest">
            <a:extLst>
              <a:ext uri="{FF2B5EF4-FFF2-40B4-BE49-F238E27FC236}">
                <a16:creationId xmlns:a16="http://schemas.microsoft.com/office/drawing/2014/main" id="{C074F640-9C5A-329C-B9B2-068FB471685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627694" y="3034103"/>
            <a:ext cx="6265632" cy="4427797"/>
          </a:xfrm>
          <a:prstGeom prst="rect">
            <a:avLst/>
          </a:prstGeom>
        </p:spPr>
      </p:pic>
      <p:sp>
        <p:nvSpPr>
          <p:cNvPr id="8" name="Freeform 2">
            <a:extLst>
              <a:ext uri="{FF2B5EF4-FFF2-40B4-BE49-F238E27FC236}">
                <a16:creationId xmlns:a16="http://schemas.microsoft.com/office/drawing/2014/main" id="{37B8E340-1170-8E26-066F-389640E46AFC}"/>
              </a:ext>
            </a:extLst>
          </p:cNvPr>
          <p:cNvSpPr/>
          <p:nvPr/>
        </p:nvSpPr>
        <p:spPr>
          <a:xfrm>
            <a:off x="10812166" y="766173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Tree>
    <p:extLst>
      <p:ext uri="{BB962C8B-B14F-4D97-AF65-F5344CB8AC3E}">
        <p14:creationId xmlns:p14="http://schemas.microsoft.com/office/powerpoint/2010/main" val="20691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7" end="7"/>
                                            </p:txEl>
                                          </p:spTgt>
                                        </p:tgtEl>
                                        <p:attrNameLst>
                                          <p:attrName>style.visibility</p:attrName>
                                        </p:attrNameLst>
                                      </p:cBhvr>
                                      <p:to>
                                        <p:strVal val="visible"/>
                                      </p:to>
                                    </p:set>
                                    <p:animEffect transition="in" filter="fade">
                                      <p:cBhvr>
                                        <p:cTn id="28" dur="1000"/>
                                        <p:tgtEl>
                                          <p:spTgt spid="4">
                                            <p:txEl>
                                              <p:pRg st="7" end="7"/>
                                            </p:txEl>
                                          </p:spTgt>
                                        </p:tgtEl>
                                      </p:cBhvr>
                                    </p:animEffect>
                                    <p:anim calcmode="lin" valueType="num">
                                      <p:cBhvr>
                                        <p:cTn id="2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F662DE2-C537-91BF-15FB-93F680740BD4}"/>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755F00A7-0AC5-C2A5-8495-77C596026997}"/>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9CCABD7-7283-A2C3-B3B7-485623E05ADD}"/>
              </a:ext>
            </a:extLst>
          </p:cNvPr>
          <p:cNvSpPr txBox="1"/>
          <p:nvPr/>
        </p:nvSpPr>
        <p:spPr>
          <a:xfrm>
            <a:off x="19050" y="491684"/>
            <a:ext cx="18288000" cy="1667316"/>
          </a:xfrm>
          <a:prstGeom prst="rect">
            <a:avLst/>
          </a:prstGeom>
        </p:spPr>
        <p:txBody>
          <a:bodyPr wrap="square" lIns="0" tIns="0" rIns="0" bIns="0" rtlCol="0" anchor="t">
            <a:spAutoFit/>
          </a:bodyPr>
          <a:lstStyle/>
          <a:p>
            <a:pPr algn="ctr">
              <a:lnSpc>
                <a:spcPts val="14400"/>
              </a:lnSpc>
            </a:pPr>
            <a:r>
              <a:rPr lang="en-GB" sz="10100" b="1" spc="-240" noProof="0" dirty="0">
                <a:solidFill>
                  <a:srgbClr val="FFFFFF"/>
                </a:solidFill>
                <a:latin typeface="Century Gothic" panose="020B0502020202020204" pitchFamily="34" charset="0"/>
                <a:ea typeface="Century Gothic Paneuropean Bold"/>
                <a:cs typeface="Century Gothic Paneuropean Bold"/>
                <a:sym typeface="Century Gothic Paneuropean Bold"/>
              </a:rPr>
              <a:t>To find good business health</a:t>
            </a:r>
          </a:p>
        </p:txBody>
      </p:sp>
      <p:sp>
        <p:nvSpPr>
          <p:cNvPr id="6" name="TextBox 3">
            <a:extLst>
              <a:ext uri="{FF2B5EF4-FFF2-40B4-BE49-F238E27FC236}">
                <a16:creationId xmlns:a16="http://schemas.microsoft.com/office/drawing/2014/main" id="{6FD190EC-90FB-1E10-480E-FD31050F693A}"/>
              </a:ext>
            </a:extLst>
          </p:cNvPr>
          <p:cNvSpPr txBox="1"/>
          <p:nvPr/>
        </p:nvSpPr>
        <p:spPr>
          <a:xfrm>
            <a:off x="-19050" y="1759124"/>
            <a:ext cx="18288000" cy="1635319"/>
          </a:xfrm>
          <a:prstGeom prst="rect">
            <a:avLst/>
          </a:prstGeom>
        </p:spPr>
        <p:txBody>
          <a:bodyPr wrap="square" lIns="0" tIns="0" rIns="0" bIns="0" rtlCol="0" anchor="t">
            <a:spAutoFit/>
          </a:bodyPr>
          <a:lstStyle/>
          <a:p>
            <a:pPr algn="ctr">
              <a:lnSpc>
                <a:spcPts val="14400"/>
              </a:lnSpc>
            </a:pPr>
            <a:r>
              <a:rPr lang="en-GB" sz="88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You must also find good balance…</a:t>
            </a:r>
          </a:p>
        </p:txBody>
      </p:sp>
      <p:sp>
        <p:nvSpPr>
          <p:cNvPr id="7" name="Freeform 2">
            <a:extLst>
              <a:ext uri="{FF2B5EF4-FFF2-40B4-BE49-F238E27FC236}">
                <a16:creationId xmlns:a16="http://schemas.microsoft.com/office/drawing/2014/main" id="{C55398DE-9C5F-6544-7080-D1BB319832D3}"/>
              </a:ext>
            </a:extLst>
          </p:cNvPr>
          <p:cNvSpPr/>
          <p:nvPr/>
        </p:nvSpPr>
        <p:spPr>
          <a:xfrm>
            <a:off x="6374163" y="9040386"/>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pic>
        <p:nvPicPr>
          <p:cNvPr id="5" name="Picture 4" descr="A wooden balance with blue and red signs&#10;&#10;AI-generated content may be incorrect.">
            <a:extLst>
              <a:ext uri="{FF2B5EF4-FFF2-40B4-BE49-F238E27FC236}">
                <a16:creationId xmlns:a16="http://schemas.microsoft.com/office/drawing/2014/main" id="{D45E760E-DEFA-2F28-3BC4-321064B074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3520" y="3463313"/>
            <a:ext cx="8352928" cy="5568619"/>
          </a:xfrm>
          <a:prstGeom prst="rect">
            <a:avLst/>
          </a:prstGeom>
        </p:spPr>
      </p:pic>
    </p:spTree>
    <p:extLst>
      <p:ext uri="{BB962C8B-B14F-4D97-AF65-F5344CB8AC3E}">
        <p14:creationId xmlns:p14="http://schemas.microsoft.com/office/powerpoint/2010/main" val="232419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93FEB3CF-43FC-C21A-3B7C-36BF84D4728C}"/>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2E23AF66-E194-828A-88B0-53E5BC9A7170}"/>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0151D53-C841-AD61-557C-754A9E75194F}"/>
              </a:ext>
            </a:extLst>
          </p:cNvPr>
          <p:cNvSpPr txBox="1"/>
          <p:nvPr/>
        </p:nvSpPr>
        <p:spPr>
          <a:xfrm>
            <a:off x="19050" y="491684"/>
            <a:ext cx="18288000" cy="1667316"/>
          </a:xfrm>
          <a:prstGeom prst="rect">
            <a:avLst/>
          </a:prstGeom>
        </p:spPr>
        <p:txBody>
          <a:bodyPr wrap="square" lIns="0" tIns="0" rIns="0" bIns="0" rtlCol="0" anchor="t">
            <a:spAutoFit/>
          </a:bodyPr>
          <a:lstStyle/>
          <a:p>
            <a:pPr algn="ctr">
              <a:lnSpc>
                <a:spcPts val="14400"/>
              </a:lnSpc>
            </a:pPr>
            <a:r>
              <a:rPr lang="en-GB" sz="10100" b="1" spc="-240" noProof="0" dirty="0">
                <a:solidFill>
                  <a:srgbClr val="FFFFFF"/>
                </a:solidFill>
                <a:latin typeface="Century Gothic" panose="020B0502020202020204" pitchFamily="34" charset="0"/>
                <a:ea typeface="Century Gothic Paneuropean Bold"/>
                <a:cs typeface="Century Gothic Paneuropean Bold"/>
                <a:sym typeface="Century Gothic Paneuropean Bold"/>
              </a:rPr>
              <a:t>New year… new me</a:t>
            </a:r>
          </a:p>
        </p:txBody>
      </p:sp>
      <p:sp>
        <p:nvSpPr>
          <p:cNvPr id="6" name="TextBox 3">
            <a:extLst>
              <a:ext uri="{FF2B5EF4-FFF2-40B4-BE49-F238E27FC236}">
                <a16:creationId xmlns:a16="http://schemas.microsoft.com/office/drawing/2014/main" id="{F760A33B-8CCA-F775-DC99-9614DBF9A634}"/>
              </a:ext>
            </a:extLst>
          </p:cNvPr>
          <p:cNvSpPr txBox="1"/>
          <p:nvPr/>
        </p:nvSpPr>
        <p:spPr>
          <a:xfrm>
            <a:off x="-19050" y="1759124"/>
            <a:ext cx="18288000" cy="1629613"/>
          </a:xfrm>
          <a:prstGeom prst="rect">
            <a:avLst/>
          </a:prstGeom>
        </p:spPr>
        <p:txBody>
          <a:bodyPr wrap="square" lIns="0" tIns="0" rIns="0" bIns="0" rtlCol="0" anchor="t">
            <a:spAutoFit/>
          </a:bodyPr>
          <a:lstStyle/>
          <a:p>
            <a:pPr algn="ctr">
              <a:lnSpc>
                <a:spcPts val="14400"/>
              </a:lnSpc>
            </a:pPr>
            <a:r>
              <a:rPr lang="en-GB" sz="80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Complete a business ‘</a:t>
            </a:r>
            <a:r>
              <a:rPr lang="en-GB" sz="8000" spc="-240" noProof="0" dirty="0" err="1">
                <a:solidFill>
                  <a:srgbClr val="36ACF5"/>
                </a:solidFill>
                <a:latin typeface="Century Gothic" panose="020B0502020202020204" pitchFamily="34" charset="0"/>
                <a:ea typeface="Century Gothic Paneuropean Bold"/>
                <a:cs typeface="Century Gothic Paneuropean Bold"/>
                <a:sym typeface="Century Gothic Paneuropean Bold"/>
              </a:rPr>
              <a:t>hea</a:t>
            </a:r>
            <a:r>
              <a:rPr lang="en-GB" sz="8000" spc="-240" dirty="0">
                <a:solidFill>
                  <a:srgbClr val="36ACF5"/>
                </a:solidFill>
                <a:latin typeface="Century Gothic" panose="020B0502020202020204" pitchFamily="34" charset="0"/>
                <a:ea typeface="Century Gothic Paneuropean Bold"/>
                <a:cs typeface="Century Gothic Paneuropean Bold"/>
                <a:sym typeface="Century Gothic Paneuropean Bold"/>
              </a:rPr>
              <a:t>lth check’</a:t>
            </a:r>
            <a:endParaRPr lang="en-GB" sz="80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endParaRPr>
          </a:p>
        </p:txBody>
      </p:sp>
      <p:sp>
        <p:nvSpPr>
          <p:cNvPr id="7" name="Freeform 2">
            <a:extLst>
              <a:ext uri="{FF2B5EF4-FFF2-40B4-BE49-F238E27FC236}">
                <a16:creationId xmlns:a16="http://schemas.microsoft.com/office/drawing/2014/main" id="{E57D0657-0986-4C7D-DBFF-D6E770D7EF18}"/>
              </a:ext>
            </a:extLst>
          </p:cNvPr>
          <p:cNvSpPr/>
          <p:nvPr/>
        </p:nvSpPr>
        <p:spPr>
          <a:xfrm>
            <a:off x="6374163" y="9040386"/>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pic>
        <p:nvPicPr>
          <p:cNvPr id="5" name="Picture 4" descr="Boy using stethoscope on grandfather">
            <a:extLst>
              <a:ext uri="{FF2B5EF4-FFF2-40B4-BE49-F238E27FC236}">
                <a16:creationId xmlns:a16="http://schemas.microsoft.com/office/drawing/2014/main" id="{FC0D4EFC-4423-8598-1A64-4900F16EEF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823928" y="3463313"/>
            <a:ext cx="8352112" cy="5568619"/>
          </a:xfrm>
          <a:prstGeom prst="rect">
            <a:avLst/>
          </a:prstGeom>
        </p:spPr>
      </p:pic>
    </p:spTree>
    <p:extLst>
      <p:ext uri="{BB962C8B-B14F-4D97-AF65-F5344CB8AC3E}">
        <p14:creationId xmlns:p14="http://schemas.microsoft.com/office/powerpoint/2010/main" val="22529462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7D8A2625-E974-6D89-49A3-E8904A3411A6}"/>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E70D0EE1-13E6-21DA-847E-86BD43265813}"/>
              </a:ext>
            </a:extLst>
          </p:cNvPr>
          <p:cNvPicPr>
            <a:picLocks noGrp="1" noRot="1" noChangeAspect="1" noMove="1" noResize="1" noEditPoints="1" noAdjustHandles="1" noChangeArrowheads="1" noChangeShapeType="1" noCrop="1"/>
          </p:cNvPicPr>
          <p:nvPr/>
        </p:nvPicPr>
        <p:blipFill rotWithShape="1">
          <a:blip r:embed="rId3">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4">
            <a:extLst>
              <a:ext uri="{FF2B5EF4-FFF2-40B4-BE49-F238E27FC236}">
                <a16:creationId xmlns:a16="http://schemas.microsoft.com/office/drawing/2014/main" id="{50C9EC8E-3525-0994-76CC-BE7D8517EB73}"/>
              </a:ext>
            </a:extLst>
          </p:cNvPr>
          <p:cNvSpPr txBox="1"/>
          <p:nvPr/>
        </p:nvSpPr>
        <p:spPr>
          <a:xfrm>
            <a:off x="431031" y="1673175"/>
            <a:ext cx="7706965" cy="1231106"/>
          </a:xfrm>
          <a:prstGeom prst="rect">
            <a:avLst/>
          </a:prstGeom>
        </p:spPr>
        <p:txBody>
          <a:bodyPr wrap="square" lIns="0" tIns="0" rIns="0" bIns="0" rtlCol="0" anchor="t">
            <a:spAutoFit/>
          </a:bodyPr>
          <a:lstStyle/>
          <a:p>
            <a:pPr marL="0" lvl="0" indent="0">
              <a:lnSpc>
                <a:spcPts val="9600"/>
              </a:lnSpc>
            </a:pPr>
            <a:r>
              <a:rPr lang="en-GB" sz="10000" b="1" u="none" noProof="0" dirty="0">
                <a:solidFill>
                  <a:schemeClr val="bg1"/>
                </a:solidFill>
                <a:latin typeface="Century Gothic" panose="020B0502020202020204" pitchFamily="34" charset="0"/>
                <a:ea typeface="Century Gothic Paneuropean"/>
                <a:cs typeface="Century Gothic Paneuropean"/>
                <a:sym typeface="Century Gothic Paneuropean"/>
              </a:rPr>
              <a:t>Let’s discuss</a:t>
            </a:r>
          </a:p>
        </p:txBody>
      </p:sp>
      <p:pic>
        <p:nvPicPr>
          <p:cNvPr id="8" name="Picture 7" descr="Smiling office workers in meeting">
            <a:extLst>
              <a:ext uri="{FF2B5EF4-FFF2-40B4-BE49-F238E27FC236}">
                <a16:creationId xmlns:a16="http://schemas.microsoft.com/office/drawing/2014/main" id="{9A1595AA-DC41-901D-F5AC-A0ED426DFB4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43401" y="4320472"/>
            <a:ext cx="8401214" cy="5617976"/>
          </a:xfrm>
          <a:prstGeom prst="rect">
            <a:avLst/>
          </a:prstGeom>
        </p:spPr>
      </p:pic>
      <p:sp>
        <p:nvSpPr>
          <p:cNvPr id="12" name="TextBox 4">
            <a:extLst>
              <a:ext uri="{FF2B5EF4-FFF2-40B4-BE49-F238E27FC236}">
                <a16:creationId xmlns:a16="http://schemas.microsoft.com/office/drawing/2014/main" id="{AAA0AAC9-62AA-01DF-5CD7-6C2F7667D11C}"/>
              </a:ext>
            </a:extLst>
          </p:cNvPr>
          <p:cNvSpPr txBox="1"/>
          <p:nvPr/>
        </p:nvSpPr>
        <p:spPr>
          <a:xfrm>
            <a:off x="9288016" y="550301"/>
            <a:ext cx="8856984" cy="9848850"/>
          </a:xfrm>
          <a:prstGeom prst="rect">
            <a:avLst/>
          </a:prstGeom>
        </p:spPr>
        <p:txBody>
          <a:bodyPr wrap="square" lIns="0" tIns="0" rIns="0" bIns="0" rtlCol="0" anchor="t">
            <a:spAutoFit/>
          </a:bodyPr>
          <a:lstStyle/>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If we had to pick 7 </a:t>
            </a:r>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key areas to conduct a </a:t>
            </a: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r>
              <a:rPr lang="en-GB" sz="4000" b="1" i="1" noProof="0" dirty="0">
                <a:solidFill>
                  <a:srgbClr val="36ACF5"/>
                </a:solidFill>
                <a:latin typeface="Century Gothic" panose="020B0502020202020204" pitchFamily="34" charset="0"/>
                <a:ea typeface="Century Gothic Paneuropean Bold"/>
                <a:cs typeface="Century Gothic Paneuropean Bold"/>
                <a:sym typeface="Century Gothic Paneuropean Bold"/>
              </a:rPr>
              <a:t>business health check</a:t>
            </a: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 </a:t>
            </a:r>
          </a:p>
          <a:p>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What would those key areas be?</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r>
              <a:rPr lang="en-GB" sz="4000" u="sng" noProof="0" dirty="0">
                <a:solidFill>
                  <a:schemeClr val="bg1"/>
                </a:solidFill>
                <a:latin typeface="Century Gothic" panose="020B0502020202020204" pitchFamily="34" charset="0"/>
                <a:ea typeface="Century Gothic Paneuropean Bold"/>
                <a:cs typeface="Century Gothic Paneuropean Bold"/>
                <a:sym typeface="Century Gothic Paneuropean Bold"/>
              </a:rPr>
              <a:t>7 Key Areas:</a:t>
            </a:r>
          </a:p>
          <a:p>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Business Finances…</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 </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pPr marL="742950" indent="-742950">
              <a:buAutoNum type="arabicPeriod"/>
            </a:pPr>
            <a:r>
              <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rPr>
              <a:t>…</a:t>
            </a:r>
          </a:p>
          <a:p>
            <a:endParaRPr lang="en-GB" sz="4000" b="1"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pPr marL="742950" indent="-742950">
              <a:buAutoNum type="arabicPeriod"/>
            </a:pPr>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a:p>
            <a:pPr marL="742950" indent="-742950">
              <a:buAutoNum type="arabicPeriod"/>
            </a:pPr>
            <a:endParaRPr lang="en-GB" sz="4000" b="1"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sp>
        <p:nvSpPr>
          <p:cNvPr id="14" name="Freeform 2">
            <a:extLst>
              <a:ext uri="{FF2B5EF4-FFF2-40B4-BE49-F238E27FC236}">
                <a16:creationId xmlns:a16="http://schemas.microsoft.com/office/drawing/2014/main" id="{EE68B4D3-19F8-790C-225E-8017E3699462}"/>
              </a:ext>
            </a:extLst>
          </p:cNvPr>
          <p:cNvSpPr/>
          <p:nvPr/>
        </p:nvSpPr>
        <p:spPr>
          <a:xfrm>
            <a:off x="12767377" y="9074253"/>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5"/>
            <a:stretch>
              <a:fillRect/>
            </a:stretch>
          </a:blipFill>
        </p:spPr>
        <p:txBody>
          <a:bodyPr/>
          <a:lstStyle/>
          <a:p>
            <a:endParaRPr lang="en-GB" noProof="0" dirty="0"/>
          </a:p>
        </p:txBody>
      </p:sp>
      <p:sp>
        <p:nvSpPr>
          <p:cNvPr id="3" name="TextBox 3">
            <a:extLst>
              <a:ext uri="{FF2B5EF4-FFF2-40B4-BE49-F238E27FC236}">
                <a16:creationId xmlns:a16="http://schemas.microsoft.com/office/drawing/2014/main" id="{E2C000DA-8A40-B19D-E610-5436D704C021}"/>
              </a:ext>
            </a:extLst>
          </p:cNvPr>
          <p:cNvSpPr txBox="1"/>
          <p:nvPr/>
        </p:nvSpPr>
        <p:spPr>
          <a:xfrm rot="786070">
            <a:off x="16160252" y="6303174"/>
            <a:ext cx="1460079" cy="492443"/>
          </a:xfrm>
          <a:prstGeom prst="rect">
            <a:avLst/>
          </a:prstGeom>
        </p:spPr>
        <p:txBody>
          <a:bodyPr wrap="square" lIns="0" tIns="0" rIns="0" bIns="0" rtlCol="0" anchor="t">
            <a:spAutoFit/>
          </a:bodyPr>
          <a:lstStyle/>
          <a:p>
            <a:pPr lvl="0"/>
            <a:r>
              <a:rPr kumimoji="0" lang="en-GB" sz="3200" b="1" i="0" u="none" strike="noStrike" kern="1200" cap="none" normalizeH="0" baseline="0" noProof="0" dirty="0">
                <a:ln>
                  <a:noFill/>
                </a:ln>
                <a:solidFill>
                  <a:srgbClr val="FFFFFF"/>
                </a:solidFill>
                <a:effectLst/>
                <a:uLnTx/>
                <a:uFillTx/>
                <a:latin typeface="Ink Free" panose="03080402000500000000" pitchFamily="66" charset="0"/>
                <a:ea typeface="Century Gothic Paneuropean"/>
                <a:cs typeface="Century Gothic Paneuropean"/>
                <a:sym typeface="Century Gothic Paneuropean"/>
              </a:rPr>
              <a:t>Taxes</a:t>
            </a:r>
          </a:p>
        </p:txBody>
      </p:sp>
      <p:pic>
        <p:nvPicPr>
          <p:cNvPr id="4" name="Graphic 3" descr="Postit Notes 3 outline">
            <a:extLst>
              <a:ext uri="{FF2B5EF4-FFF2-40B4-BE49-F238E27FC236}">
                <a16:creationId xmlns:a16="http://schemas.microsoft.com/office/drawing/2014/main" id="{6E95C4C1-3A7E-8D61-7D43-B4510F4327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0982464">
            <a:off x="15422145" y="5403471"/>
            <a:ext cx="2822923" cy="2822923"/>
          </a:xfrm>
          <a:prstGeom prst="rect">
            <a:avLst/>
          </a:prstGeom>
        </p:spPr>
      </p:pic>
    </p:spTree>
    <p:extLst>
      <p:ext uri="{BB962C8B-B14F-4D97-AF65-F5344CB8AC3E}">
        <p14:creationId xmlns:p14="http://schemas.microsoft.com/office/powerpoint/2010/main" val="2743789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xEl>
                                              <p:pRg st="5" end="5"/>
                                            </p:txEl>
                                          </p:spTgt>
                                        </p:tgtEl>
                                        <p:attrNameLst>
                                          <p:attrName>style.visibility</p:attrName>
                                        </p:attrNameLst>
                                      </p:cBhvr>
                                      <p:to>
                                        <p:strVal val="visible"/>
                                      </p:to>
                                    </p:set>
                                    <p:animEffect transition="in" filter="fade">
                                      <p:cBhvr>
                                        <p:cTn id="7" dur="1000"/>
                                        <p:tgtEl>
                                          <p:spTgt spid="12">
                                            <p:txEl>
                                              <p:pRg st="5" end="5"/>
                                            </p:txEl>
                                          </p:spTgt>
                                        </p:tgtEl>
                                      </p:cBhvr>
                                    </p:animEffect>
                                    <p:anim calcmode="lin" valueType="num">
                                      <p:cBhvr>
                                        <p:cTn id="8"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xEl>
                                              <p:pRg st="6" end="6"/>
                                            </p:txEl>
                                          </p:spTgt>
                                        </p:tgtEl>
                                        <p:attrNameLst>
                                          <p:attrName>style.visibility</p:attrName>
                                        </p:attrNameLst>
                                      </p:cBhvr>
                                      <p:to>
                                        <p:strVal val="visible"/>
                                      </p:to>
                                    </p:set>
                                    <p:animEffect transition="in" filter="fade">
                                      <p:cBhvr>
                                        <p:cTn id="14" dur="1000"/>
                                        <p:tgtEl>
                                          <p:spTgt spid="12">
                                            <p:txEl>
                                              <p:pRg st="6" end="6"/>
                                            </p:txEl>
                                          </p:spTgt>
                                        </p:tgtEl>
                                      </p:cBhvr>
                                    </p:animEffect>
                                    <p:anim calcmode="lin" valueType="num">
                                      <p:cBhvr>
                                        <p:cTn id="15" dur="1000" fill="hold"/>
                                        <p:tgtEl>
                                          <p:spTgt spid="12">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1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2">
                                            <p:txEl>
                                              <p:pRg st="7" end="7"/>
                                            </p:txEl>
                                          </p:spTgt>
                                        </p:tgtEl>
                                        <p:attrNameLst>
                                          <p:attrName>style.visibility</p:attrName>
                                        </p:attrNameLst>
                                      </p:cBhvr>
                                      <p:to>
                                        <p:strVal val="visible"/>
                                      </p:to>
                                    </p:set>
                                    <p:animEffect transition="in" filter="fade">
                                      <p:cBhvr>
                                        <p:cTn id="31" dur="1000"/>
                                        <p:tgtEl>
                                          <p:spTgt spid="12">
                                            <p:txEl>
                                              <p:pRg st="7" end="7"/>
                                            </p:txEl>
                                          </p:spTgt>
                                        </p:tgtEl>
                                      </p:cBhvr>
                                    </p:animEffect>
                                    <p:anim calcmode="lin" valueType="num">
                                      <p:cBhvr>
                                        <p:cTn id="32" dur="1000" fill="hold"/>
                                        <p:tgtEl>
                                          <p:spTgt spid="12">
                                            <p:txEl>
                                              <p:pRg st="7" end="7"/>
                                            </p:txEl>
                                          </p:spTgt>
                                        </p:tgtEl>
                                        <p:attrNameLst>
                                          <p:attrName>ppt_x</p:attrName>
                                        </p:attrNameLst>
                                      </p:cBhvr>
                                      <p:tavLst>
                                        <p:tav tm="0">
                                          <p:val>
                                            <p:strVal val="#ppt_x"/>
                                          </p:val>
                                        </p:tav>
                                        <p:tav tm="100000">
                                          <p:val>
                                            <p:strVal val="#ppt_x"/>
                                          </p:val>
                                        </p:tav>
                                      </p:tavLst>
                                    </p:anim>
                                    <p:anim calcmode="lin" valueType="num">
                                      <p:cBhvr>
                                        <p:cTn id="33" dur="1000" fill="hold"/>
                                        <p:tgtEl>
                                          <p:spTgt spid="12">
                                            <p:txEl>
                                              <p:pRg st="7" end="7"/>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2">
                                            <p:txEl>
                                              <p:pRg st="8" end="8"/>
                                            </p:txEl>
                                          </p:spTgt>
                                        </p:tgtEl>
                                        <p:attrNameLst>
                                          <p:attrName>style.visibility</p:attrName>
                                        </p:attrNameLst>
                                      </p:cBhvr>
                                      <p:to>
                                        <p:strVal val="visible"/>
                                      </p:to>
                                    </p:set>
                                    <p:animEffect transition="in" filter="fade">
                                      <p:cBhvr>
                                        <p:cTn id="36" dur="1000"/>
                                        <p:tgtEl>
                                          <p:spTgt spid="12">
                                            <p:txEl>
                                              <p:pRg st="8" end="8"/>
                                            </p:txEl>
                                          </p:spTgt>
                                        </p:tgtEl>
                                      </p:cBhvr>
                                    </p:animEffect>
                                    <p:anim calcmode="lin" valueType="num">
                                      <p:cBhvr>
                                        <p:cTn id="37" dur="1000" fill="hold"/>
                                        <p:tgtEl>
                                          <p:spTgt spid="12">
                                            <p:txEl>
                                              <p:pRg st="8" end="8"/>
                                            </p:txEl>
                                          </p:spTgt>
                                        </p:tgtEl>
                                        <p:attrNameLst>
                                          <p:attrName>ppt_x</p:attrName>
                                        </p:attrNameLst>
                                      </p:cBhvr>
                                      <p:tavLst>
                                        <p:tav tm="0">
                                          <p:val>
                                            <p:strVal val="#ppt_x"/>
                                          </p:val>
                                        </p:tav>
                                        <p:tav tm="100000">
                                          <p:val>
                                            <p:strVal val="#ppt_x"/>
                                          </p:val>
                                        </p:tav>
                                      </p:tavLst>
                                    </p:anim>
                                    <p:anim calcmode="lin" valueType="num">
                                      <p:cBhvr>
                                        <p:cTn id="38" dur="1000" fill="hold"/>
                                        <p:tgtEl>
                                          <p:spTgt spid="12">
                                            <p:txEl>
                                              <p:pRg st="8" end="8"/>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2">
                                            <p:txEl>
                                              <p:pRg st="9" end="9"/>
                                            </p:txEl>
                                          </p:spTgt>
                                        </p:tgtEl>
                                        <p:attrNameLst>
                                          <p:attrName>style.visibility</p:attrName>
                                        </p:attrNameLst>
                                      </p:cBhvr>
                                      <p:to>
                                        <p:strVal val="visible"/>
                                      </p:to>
                                    </p:set>
                                    <p:animEffect transition="in" filter="fade">
                                      <p:cBhvr>
                                        <p:cTn id="41" dur="1000"/>
                                        <p:tgtEl>
                                          <p:spTgt spid="12">
                                            <p:txEl>
                                              <p:pRg st="9" end="9"/>
                                            </p:txEl>
                                          </p:spTgt>
                                        </p:tgtEl>
                                      </p:cBhvr>
                                    </p:animEffect>
                                    <p:anim calcmode="lin" valueType="num">
                                      <p:cBhvr>
                                        <p:cTn id="42" dur="1000" fill="hold"/>
                                        <p:tgtEl>
                                          <p:spTgt spid="12">
                                            <p:txEl>
                                              <p:pRg st="9" end="9"/>
                                            </p:txEl>
                                          </p:spTgt>
                                        </p:tgtEl>
                                        <p:attrNameLst>
                                          <p:attrName>ppt_x</p:attrName>
                                        </p:attrNameLst>
                                      </p:cBhvr>
                                      <p:tavLst>
                                        <p:tav tm="0">
                                          <p:val>
                                            <p:strVal val="#ppt_x"/>
                                          </p:val>
                                        </p:tav>
                                        <p:tav tm="100000">
                                          <p:val>
                                            <p:strVal val="#ppt_x"/>
                                          </p:val>
                                        </p:tav>
                                      </p:tavLst>
                                    </p:anim>
                                    <p:anim calcmode="lin" valueType="num">
                                      <p:cBhvr>
                                        <p:cTn id="43" dur="1000" fill="hold"/>
                                        <p:tgtEl>
                                          <p:spTgt spid="12">
                                            <p:txEl>
                                              <p:pRg st="9" end="9"/>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xEl>
                                              <p:pRg st="10" end="10"/>
                                            </p:txEl>
                                          </p:spTgt>
                                        </p:tgtEl>
                                        <p:attrNameLst>
                                          <p:attrName>style.visibility</p:attrName>
                                        </p:attrNameLst>
                                      </p:cBhvr>
                                      <p:to>
                                        <p:strVal val="visible"/>
                                      </p:to>
                                    </p:set>
                                    <p:animEffect transition="in" filter="fade">
                                      <p:cBhvr>
                                        <p:cTn id="46" dur="1000"/>
                                        <p:tgtEl>
                                          <p:spTgt spid="12">
                                            <p:txEl>
                                              <p:pRg st="10" end="10"/>
                                            </p:txEl>
                                          </p:spTgt>
                                        </p:tgtEl>
                                      </p:cBhvr>
                                    </p:animEffect>
                                    <p:anim calcmode="lin" valueType="num">
                                      <p:cBhvr>
                                        <p:cTn id="47" dur="1000" fill="hold"/>
                                        <p:tgtEl>
                                          <p:spTgt spid="12">
                                            <p:txEl>
                                              <p:pRg st="10" end="10"/>
                                            </p:txEl>
                                          </p:spTgt>
                                        </p:tgtEl>
                                        <p:attrNameLst>
                                          <p:attrName>ppt_x</p:attrName>
                                        </p:attrNameLst>
                                      </p:cBhvr>
                                      <p:tavLst>
                                        <p:tav tm="0">
                                          <p:val>
                                            <p:strVal val="#ppt_x"/>
                                          </p:val>
                                        </p:tav>
                                        <p:tav tm="100000">
                                          <p:val>
                                            <p:strVal val="#ppt_x"/>
                                          </p:val>
                                        </p:tav>
                                      </p:tavLst>
                                    </p:anim>
                                    <p:anim calcmode="lin" valueType="num">
                                      <p:cBhvr>
                                        <p:cTn id="48" dur="1000" fill="hold"/>
                                        <p:tgtEl>
                                          <p:spTgt spid="12">
                                            <p:txEl>
                                              <p:pRg st="10" end="10"/>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2">
                                            <p:txEl>
                                              <p:pRg st="11" end="11"/>
                                            </p:txEl>
                                          </p:spTgt>
                                        </p:tgtEl>
                                        <p:attrNameLst>
                                          <p:attrName>style.visibility</p:attrName>
                                        </p:attrNameLst>
                                      </p:cBhvr>
                                      <p:to>
                                        <p:strVal val="visible"/>
                                      </p:to>
                                    </p:set>
                                    <p:animEffect transition="in" filter="fade">
                                      <p:cBhvr>
                                        <p:cTn id="51" dur="1000"/>
                                        <p:tgtEl>
                                          <p:spTgt spid="12">
                                            <p:txEl>
                                              <p:pRg st="11" end="11"/>
                                            </p:txEl>
                                          </p:spTgt>
                                        </p:tgtEl>
                                      </p:cBhvr>
                                    </p:animEffect>
                                    <p:anim calcmode="lin" valueType="num">
                                      <p:cBhvr>
                                        <p:cTn id="52" dur="1000" fill="hold"/>
                                        <p:tgtEl>
                                          <p:spTgt spid="12">
                                            <p:txEl>
                                              <p:pRg st="11" end="11"/>
                                            </p:txEl>
                                          </p:spTgt>
                                        </p:tgtEl>
                                        <p:attrNameLst>
                                          <p:attrName>ppt_x</p:attrName>
                                        </p:attrNameLst>
                                      </p:cBhvr>
                                      <p:tavLst>
                                        <p:tav tm="0">
                                          <p:val>
                                            <p:strVal val="#ppt_x"/>
                                          </p:val>
                                        </p:tav>
                                        <p:tav tm="100000">
                                          <p:val>
                                            <p:strVal val="#ppt_x"/>
                                          </p:val>
                                        </p:tav>
                                      </p:tavLst>
                                    </p:anim>
                                    <p:anim calcmode="lin" valueType="num">
                                      <p:cBhvr>
                                        <p:cTn id="53" dur="1000" fill="hold"/>
                                        <p:tgtEl>
                                          <p:spTgt spid="12">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FD9E660-9B0B-11E0-6891-44D9CE5CF31F}"/>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E1C61398-B3C8-59BD-1B02-2C9CF8F26482}"/>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8EFB4D-C541-2078-29C5-248C5769AC95}"/>
              </a:ext>
            </a:extLst>
          </p:cNvPr>
          <p:cNvSpPr txBox="1"/>
          <p:nvPr/>
        </p:nvSpPr>
        <p:spPr>
          <a:xfrm>
            <a:off x="19050" y="491684"/>
            <a:ext cx="18288000" cy="1667316"/>
          </a:xfrm>
          <a:prstGeom prst="rect">
            <a:avLst/>
          </a:prstGeom>
        </p:spPr>
        <p:txBody>
          <a:bodyPr wrap="square" lIns="0" tIns="0" rIns="0" bIns="0" rtlCol="0" anchor="t">
            <a:spAutoFit/>
          </a:bodyPr>
          <a:lstStyle/>
          <a:p>
            <a:pPr algn="ctr">
              <a:lnSpc>
                <a:spcPts val="14400"/>
              </a:lnSpc>
            </a:pPr>
            <a:r>
              <a:rPr lang="en-GB" sz="10100" b="1" spc="-240" noProof="0" dirty="0">
                <a:solidFill>
                  <a:srgbClr val="FFFFFF"/>
                </a:solidFill>
                <a:latin typeface="Century Gothic" panose="020B0502020202020204" pitchFamily="34" charset="0"/>
                <a:ea typeface="Century Gothic Paneuropean Bold"/>
                <a:cs typeface="Century Gothic Paneuropean Bold"/>
                <a:sym typeface="Century Gothic Paneuropean Bold"/>
              </a:rPr>
              <a:t>New year… new me</a:t>
            </a:r>
          </a:p>
        </p:txBody>
      </p:sp>
      <p:sp>
        <p:nvSpPr>
          <p:cNvPr id="6" name="TextBox 3">
            <a:extLst>
              <a:ext uri="{FF2B5EF4-FFF2-40B4-BE49-F238E27FC236}">
                <a16:creationId xmlns:a16="http://schemas.microsoft.com/office/drawing/2014/main" id="{7D90A066-CA85-7E35-66FC-432895EBB0A8}"/>
              </a:ext>
            </a:extLst>
          </p:cNvPr>
          <p:cNvSpPr txBox="1"/>
          <p:nvPr/>
        </p:nvSpPr>
        <p:spPr>
          <a:xfrm>
            <a:off x="-19050" y="1759124"/>
            <a:ext cx="18288000" cy="1629613"/>
          </a:xfrm>
          <a:prstGeom prst="rect">
            <a:avLst/>
          </a:prstGeom>
        </p:spPr>
        <p:txBody>
          <a:bodyPr wrap="square" lIns="0" tIns="0" rIns="0" bIns="0" rtlCol="0" anchor="t">
            <a:spAutoFit/>
          </a:bodyPr>
          <a:lstStyle/>
          <a:p>
            <a:pPr algn="ctr">
              <a:lnSpc>
                <a:spcPts val="14400"/>
              </a:lnSpc>
            </a:pPr>
            <a:r>
              <a:rPr lang="en-GB" sz="80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Complete a business ‘</a:t>
            </a:r>
            <a:r>
              <a:rPr lang="en-GB" sz="8000" spc="-240" noProof="0" dirty="0" err="1">
                <a:solidFill>
                  <a:srgbClr val="36ACF5"/>
                </a:solidFill>
                <a:latin typeface="Century Gothic" panose="020B0502020202020204" pitchFamily="34" charset="0"/>
                <a:ea typeface="Century Gothic Paneuropean Bold"/>
                <a:cs typeface="Century Gothic Paneuropean Bold"/>
                <a:sym typeface="Century Gothic Paneuropean Bold"/>
              </a:rPr>
              <a:t>hea</a:t>
            </a:r>
            <a:r>
              <a:rPr lang="en-GB" sz="8000" spc="-240" dirty="0">
                <a:solidFill>
                  <a:srgbClr val="36ACF5"/>
                </a:solidFill>
                <a:latin typeface="Century Gothic" panose="020B0502020202020204" pitchFamily="34" charset="0"/>
                <a:ea typeface="Century Gothic Paneuropean Bold"/>
                <a:cs typeface="Century Gothic Paneuropean Bold"/>
                <a:sym typeface="Century Gothic Paneuropean Bold"/>
              </a:rPr>
              <a:t>lth check’</a:t>
            </a:r>
            <a:endParaRPr lang="en-GB" sz="80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endParaRPr>
          </a:p>
        </p:txBody>
      </p:sp>
      <p:sp>
        <p:nvSpPr>
          <p:cNvPr id="7" name="Freeform 2">
            <a:extLst>
              <a:ext uri="{FF2B5EF4-FFF2-40B4-BE49-F238E27FC236}">
                <a16:creationId xmlns:a16="http://schemas.microsoft.com/office/drawing/2014/main" id="{3B1B4CF3-9401-DD5F-9FF3-5C5ACEC4F4E5}"/>
              </a:ext>
            </a:extLst>
          </p:cNvPr>
          <p:cNvSpPr/>
          <p:nvPr/>
        </p:nvSpPr>
        <p:spPr>
          <a:xfrm>
            <a:off x="6374163" y="9040386"/>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sp>
        <p:nvSpPr>
          <p:cNvPr id="2" name="TextBox 3">
            <a:extLst>
              <a:ext uri="{FF2B5EF4-FFF2-40B4-BE49-F238E27FC236}">
                <a16:creationId xmlns:a16="http://schemas.microsoft.com/office/drawing/2014/main" id="{E9648907-40D5-0A1B-8258-EAA346D12C51}"/>
              </a:ext>
            </a:extLst>
          </p:cNvPr>
          <p:cNvSpPr txBox="1"/>
          <p:nvPr/>
        </p:nvSpPr>
        <p:spPr>
          <a:xfrm>
            <a:off x="4733218" y="4279404"/>
            <a:ext cx="8821564" cy="3077766"/>
          </a:xfrm>
          <a:prstGeom prst="rect">
            <a:avLst/>
          </a:prstGeom>
        </p:spPr>
        <p:txBody>
          <a:bodyPr wrap="square" lIns="0" tIns="0" rIns="0" bIns="0" rtlCol="0" anchor="t">
            <a:spAutoFit/>
          </a:bodyPr>
          <a:lstStyle/>
          <a:p>
            <a:r>
              <a:rPr lang="en-GB" sz="4000" b="1" u="none" noProof="0" dirty="0">
                <a:solidFill>
                  <a:srgbClr val="FFFFFF"/>
                </a:solidFill>
                <a:latin typeface="Century Gothic" panose="020B0502020202020204" pitchFamily="34" charset="0"/>
                <a:ea typeface="Century Gothic Paneuropean"/>
                <a:cs typeface="Century Gothic Paneuropean"/>
                <a:sym typeface="Century Gothic Paneuropean"/>
              </a:rPr>
              <a:t>Thinking of these </a:t>
            </a:r>
            <a:r>
              <a:rPr lang="en-GB" sz="4000" b="1" u="none" noProof="0" dirty="0">
                <a:solidFill>
                  <a:srgbClr val="36ACF5"/>
                </a:solidFill>
                <a:latin typeface="Century Gothic" panose="020B0502020202020204" pitchFamily="34" charset="0"/>
                <a:ea typeface="Century Gothic Paneuropean"/>
                <a:cs typeface="Century Gothic Paneuropean"/>
                <a:sym typeface="Century Gothic Paneuropean"/>
              </a:rPr>
              <a:t>7 key areas</a:t>
            </a:r>
            <a:r>
              <a:rPr lang="en-GB" sz="4000" b="1" u="none" noProof="0" dirty="0">
                <a:solidFill>
                  <a:srgbClr val="FFFFFF"/>
                </a:solidFill>
                <a:latin typeface="Century Gothic" panose="020B0502020202020204" pitchFamily="34" charset="0"/>
                <a:ea typeface="Century Gothic Paneuropean"/>
                <a:cs typeface="Century Gothic Paneuropean"/>
                <a:sym typeface="Century Gothic Paneuropean"/>
              </a:rPr>
              <a:t>:</a:t>
            </a:r>
          </a:p>
          <a:p>
            <a:endParaRPr lang="en-GB" sz="4000" b="1"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4000" b="1" u="none" noProof="0" dirty="0">
                <a:solidFill>
                  <a:srgbClr val="FFFFFF"/>
                </a:solidFill>
                <a:latin typeface="Century Gothic" panose="020B0502020202020204" pitchFamily="34" charset="0"/>
                <a:ea typeface="Century Gothic Paneuropean"/>
                <a:cs typeface="Century Gothic Paneuropean"/>
                <a:sym typeface="Century Gothic Paneuropean"/>
              </a:rPr>
              <a:t>What’s </a:t>
            </a:r>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stopping</a:t>
            </a:r>
            <a:r>
              <a:rPr lang="en-GB" sz="4000" b="1" i="1" dirty="0">
                <a:solidFill>
                  <a:srgbClr val="FFFFFF"/>
                </a:solidFill>
                <a:latin typeface="Century Gothic" panose="020B0502020202020204" pitchFamily="34" charset="0"/>
                <a:ea typeface="Century Gothic Paneuropean"/>
                <a:cs typeface="Century Gothic Paneuropean"/>
                <a:sym typeface="Century Gothic Paneuropean"/>
              </a:rPr>
              <a:t> you</a:t>
            </a:r>
            <a:r>
              <a:rPr lang="en-GB" sz="4000" b="1" dirty="0">
                <a:solidFill>
                  <a:srgbClr val="FFFFFF"/>
                </a:solidFill>
                <a:latin typeface="Century Gothic" panose="020B0502020202020204" pitchFamily="34" charset="0"/>
                <a:ea typeface="Century Gothic Paneuropean"/>
                <a:cs typeface="Century Gothic Paneuropean"/>
                <a:sym typeface="Century Gothic Paneuropean"/>
              </a:rPr>
              <a:t> from putting into place, measures to support “good business health”?</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Tree>
    <p:extLst>
      <p:ext uri="{BB962C8B-B14F-4D97-AF65-F5344CB8AC3E}">
        <p14:creationId xmlns:p14="http://schemas.microsoft.com/office/powerpoint/2010/main" val="849603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89BC44F-CF5F-E9BB-2C93-92B8335FC69C}"/>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541A9F8-A980-446E-C4F6-79C5AFDC8FEE}"/>
              </a:ext>
            </a:extLst>
          </p:cNvPr>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3">
            <a:extLst>
              <a:ext uri="{FF2B5EF4-FFF2-40B4-BE49-F238E27FC236}">
                <a16:creationId xmlns:a16="http://schemas.microsoft.com/office/drawing/2014/main" id="{28D955C1-07CF-FD52-9DD5-FA7C78ACE5E4}"/>
              </a:ext>
            </a:extLst>
          </p:cNvPr>
          <p:cNvPicPr>
            <a:picLocks noChangeAspect="1"/>
          </p:cNvPicPr>
          <p:nvPr/>
        </p:nvPicPr>
        <p:blipFill>
          <a:blip r:embed="rId4"/>
          <a:srcRect/>
          <a:stretch>
            <a:fillRect/>
          </a:stretch>
        </p:blipFill>
        <p:spPr>
          <a:xfrm>
            <a:off x="4789714" y="1028700"/>
            <a:ext cx="8708571" cy="8229600"/>
          </a:xfrm>
          <a:prstGeom prst="rect">
            <a:avLst/>
          </a:prstGeom>
        </p:spPr>
      </p:pic>
    </p:spTree>
    <p:extLst>
      <p:ext uri="{BB962C8B-B14F-4D97-AF65-F5344CB8AC3E}">
        <p14:creationId xmlns:p14="http://schemas.microsoft.com/office/powerpoint/2010/main" val="2806087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707494E-9402-60C5-A20F-F353E82F9ED0}"/>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A95C5498-D24D-1F67-CE95-06003DC2EA63}"/>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39A8428-71F7-72D3-A266-ED811B348E46}"/>
              </a:ext>
            </a:extLst>
          </p:cNvPr>
          <p:cNvSpPr txBox="1"/>
          <p:nvPr/>
        </p:nvSpPr>
        <p:spPr>
          <a:xfrm>
            <a:off x="19050" y="20378"/>
            <a:ext cx="18288000" cy="1666738"/>
          </a:xfrm>
          <a:prstGeom prst="rect">
            <a:avLst/>
          </a:prstGeom>
        </p:spPr>
        <p:txBody>
          <a:bodyPr wrap="square" lIns="0" tIns="0" rIns="0" bIns="0" rtlCol="0" anchor="t">
            <a:spAutoFit/>
          </a:bodyPr>
          <a:lstStyle/>
          <a:p>
            <a:pPr algn="ctr">
              <a:lnSpc>
                <a:spcPts val="14400"/>
              </a:lnSpc>
            </a:pPr>
            <a:r>
              <a:rPr lang="en-GB" sz="10100" b="1" spc="-240" noProof="0" dirty="0">
                <a:solidFill>
                  <a:srgbClr val="FFFFFF"/>
                </a:solidFill>
                <a:latin typeface="Century Gothic" panose="020B0502020202020204" pitchFamily="34" charset="0"/>
                <a:ea typeface="Century Gothic Paneuropean Bold"/>
                <a:cs typeface="Century Gothic Paneuropean Bold"/>
                <a:sym typeface="Century Gothic Paneuropean Bold"/>
              </a:rPr>
              <a:t>Business Health</a:t>
            </a:r>
            <a:endParaRPr lang="en-GB" sz="10100" b="1" i="1" strike="sngStrike" spc="-240"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sp>
        <p:nvSpPr>
          <p:cNvPr id="6" name="TextBox 3">
            <a:extLst>
              <a:ext uri="{FF2B5EF4-FFF2-40B4-BE49-F238E27FC236}">
                <a16:creationId xmlns:a16="http://schemas.microsoft.com/office/drawing/2014/main" id="{1C716555-8390-34CE-AA35-BDBD904E874E}"/>
              </a:ext>
            </a:extLst>
          </p:cNvPr>
          <p:cNvSpPr txBox="1"/>
          <p:nvPr/>
        </p:nvSpPr>
        <p:spPr>
          <a:xfrm>
            <a:off x="1016" y="1183060"/>
            <a:ext cx="18288000" cy="1635319"/>
          </a:xfrm>
          <a:prstGeom prst="rect">
            <a:avLst/>
          </a:prstGeom>
        </p:spPr>
        <p:txBody>
          <a:bodyPr wrap="square" lIns="0" tIns="0" rIns="0" bIns="0" rtlCol="0" anchor="t">
            <a:spAutoFit/>
          </a:bodyPr>
          <a:lstStyle/>
          <a:p>
            <a:pPr algn="ctr">
              <a:lnSpc>
                <a:spcPts val="14400"/>
              </a:lnSpc>
            </a:pPr>
            <a:r>
              <a:rPr lang="en-GB" sz="88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Business Wellbeing</a:t>
            </a:r>
          </a:p>
        </p:txBody>
      </p:sp>
      <p:sp>
        <p:nvSpPr>
          <p:cNvPr id="7" name="Freeform 2">
            <a:extLst>
              <a:ext uri="{FF2B5EF4-FFF2-40B4-BE49-F238E27FC236}">
                <a16:creationId xmlns:a16="http://schemas.microsoft.com/office/drawing/2014/main" id="{A8862011-19BB-D349-C95F-9437BBDFCD9F}"/>
              </a:ext>
            </a:extLst>
          </p:cNvPr>
          <p:cNvSpPr/>
          <p:nvPr/>
        </p:nvSpPr>
        <p:spPr>
          <a:xfrm>
            <a:off x="12767377" y="9028963"/>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sp>
        <p:nvSpPr>
          <p:cNvPr id="2" name="TextBox 3">
            <a:extLst>
              <a:ext uri="{FF2B5EF4-FFF2-40B4-BE49-F238E27FC236}">
                <a16:creationId xmlns:a16="http://schemas.microsoft.com/office/drawing/2014/main" id="{18626D68-534A-0589-E726-0EB26812841F}"/>
              </a:ext>
            </a:extLst>
          </p:cNvPr>
          <p:cNvSpPr txBox="1"/>
          <p:nvPr/>
        </p:nvSpPr>
        <p:spPr>
          <a:xfrm>
            <a:off x="429044" y="2877986"/>
            <a:ext cx="11465741" cy="7468006"/>
          </a:xfrm>
          <a:prstGeom prst="rect">
            <a:avLst/>
          </a:prstGeom>
        </p:spPr>
        <p:txBody>
          <a:bodyPr wrap="square" lIns="0" tIns="0" rIns="0" bIns="0" rtlCol="0" anchor="t">
            <a:spAutoFit/>
          </a:bodyPr>
          <a:lstStyle/>
          <a:p>
            <a:pPr lvl="0">
              <a:lnSpc>
                <a:spcPts val="3919"/>
              </a:lnSpc>
              <a:spcBef>
                <a:spcPct val="0"/>
              </a:spcBef>
            </a:pP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a:t>
            </a:r>
            <a:r>
              <a:rPr lang="en-GB" sz="3200" b="1" i="1" noProof="0" dirty="0">
                <a:solidFill>
                  <a:srgbClr val="36ACF5"/>
                </a:solidFill>
                <a:latin typeface="Century Gothic" panose="020B0502020202020204" pitchFamily="34" charset="0"/>
                <a:ea typeface="Century Gothic Paneuropean Light"/>
                <a:cs typeface="Century Gothic Paneuropean Light"/>
                <a:sym typeface="Century Gothic Paneuropean Light"/>
              </a:rPr>
              <a:t>Health</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 looks at the systems, structure, actions</a:t>
            </a:r>
          </a:p>
          <a:p>
            <a:pPr lvl="0">
              <a:lnSpc>
                <a:spcPts val="3919"/>
              </a:lnSpc>
              <a:spcBef>
                <a:spcPct val="0"/>
              </a:spcBef>
            </a:pPr>
            <a:endParaRPr lang="en-GB" sz="60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nSpc>
                <a:spcPts val="3919"/>
              </a:lnSpc>
              <a:spcBef>
                <a:spcPct val="0"/>
              </a:spcBef>
            </a:pP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a:t>
            </a:r>
            <a:r>
              <a:rPr lang="en-GB" sz="3200" b="1" i="1" noProof="0" dirty="0">
                <a:solidFill>
                  <a:srgbClr val="36ACF5"/>
                </a:solidFill>
                <a:latin typeface="Century Gothic" panose="020B0502020202020204" pitchFamily="34" charset="0"/>
                <a:ea typeface="Century Gothic Paneuropean Light"/>
                <a:cs typeface="Century Gothic Paneuropean Light"/>
                <a:sym typeface="Century Gothic Paneuropean Light"/>
              </a:rPr>
              <a:t>Wellbeing</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 looks at the person driving them</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Wellbeing:</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How am I actually feeling day-to-day running my business?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How much energy do I have at the end of the week?</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 joy/fulfilment do I get from being a business owner?</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How do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 measure my own wellbeing?</a:t>
            </a:r>
          </a:p>
          <a:p>
            <a:pPr marL="457200" indent="-457200">
              <a:lnSpc>
                <a:spcPts val="3919"/>
              </a:lnSpc>
              <a:spcBef>
                <a:spcPct val="0"/>
              </a:spcBef>
              <a:buFont typeface="Wingdings" panose="05000000000000000000" pitchFamily="2" charset="2"/>
              <a:buChar char="ü"/>
            </a:pPr>
            <a:endPar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do, or what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have I done before,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to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positively impact</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my own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wellbeing</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in business?</a:t>
            </a:r>
            <a:endPar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pic>
        <p:nvPicPr>
          <p:cNvPr id="8" name="Picture 7" descr="Children doing yoga">
            <a:extLst>
              <a:ext uri="{FF2B5EF4-FFF2-40B4-BE49-F238E27FC236}">
                <a16:creationId xmlns:a16="http://schemas.microsoft.com/office/drawing/2014/main" id="{38C687DD-4435-5198-CE05-5EE1F1491E3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7373" y="3343300"/>
            <a:ext cx="6373273" cy="4253077"/>
          </a:xfrm>
          <a:prstGeom prst="rect">
            <a:avLst/>
          </a:prstGeom>
        </p:spPr>
      </p:pic>
    </p:spTree>
    <p:extLst>
      <p:ext uri="{BB962C8B-B14F-4D97-AF65-F5344CB8AC3E}">
        <p14:creationId xmlns:p14="http://schemas.microsoft.com/office/powerpoint/2010/main" val="21449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1000"/>
                                        <p:tgtEl>
                                          <p:spTgt spid="2">
                                            <p:txEl>
                                              <p:pRg st="6" end="6"/>
                                            </p:txEl>
                                          </p:spTgt>
                                        </p:tgtEl>
                                      </p:cBhvr>
                                    </p:animEffect>
                                    <p:anim calcmode="lin" valueType="num">
                                      <p:cBhvr>
                                        <p:cTn id="3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2">
                                            <p:txEl>
                                              <p:pRg st="8" end="8"/>
                                            </p:txEl>
                                          </p:spTgt>
                                        </p:tgtEl>
                                        <p:attrNameLst>
                                          <p:attrName>style.visibility</p:attrName>
                                        </p:attrNameLst>
                                      </p:cBhvr>
                                      <p:to>
                                        <p:strVal val="visible"/>
                                      </p:to>
                                    </p:set>
                                    <p:animEffect transition="in" filter="fade">
                                      <p:cBhvr>
                                        <p:cTn id="45" dur="1000"/>
                                        <p:tgtEl>
                                          <p:spTgt spid="2">
                                            <p:txEl>
                                              <p:pRg st="8" end="8"/>
                                            </p:txEl>
                                          </p:spTgt>
                                        </p:tgtEl>
                                      </p:cBhvr>
                                    </p:animEffect>
                                    <p:anim calcmode="lin" valueType="num">
                                      <p:cBhvr>
                                        <p:cTn id="46"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47"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2">
                                            <p:txEl>
                                              <p:pRg st="10" end="10"/>
                                            </p:txEl>
                                          </p:spTgt>
                                        </p:tgtEl>
                                        <p:attrNameLst>
                                          <p:attrName>style.visibility</p:attrName>
                                        </p:attrNameLst>
                                      </p:cBhvr>
                                      <p:to>
                                        <p:strVal val="visible"/>
                                      </p:to>
                                    </p:set>
                                    <p:animEffect transition="in" filter="fade">
                                      <p:cBhvr>
                                        <p:cTn id="52" dur="1000"/>
                                        <p:tgtEl>
                                          <p:spTgt spid="2">
                                            <p:txEl>
                                              <p:pRg st="10" end="10"/>
                                            </p:txEl>
                                          </p:spTgt>
                                        </p:tgtEl>
                                      </p:cBhvr>
                                    </p:animEffect>
                                    <p:anim calcmode="lin" valueType="num">
                                      <p:cBhvr>
                                        <p:cTn id="5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5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4F2C5CFC-EC26-38EC-D2DD-EB83F1C3F843}"/>
            </a:ext>
          </a:extLst>
        </p:cNvPr>
        <p:cNvGrpSpPr/>
        <p:nvPr/>
      </p:nvGrpSpPr>
      <p:grpSpPr>
        <a:xfrm>
          <a:off x="0" y="0"/>
          <a:ext cx="0" cy="0"/>
          <a:chOff x="0" y="0"/>
          <a:chExt cx="0" cy="0"/>
        </a:xfrm>
      </p:grpSpPr>
      <p:pic>
        <p:nvPicPr>
          <p:cNvPr id="3080" name="Picture 8" descr="person using laptop">
            <a:extLst>
              <a:ext uri="{FF2B5EF4-FFF2-40B4-BE49-F238E27FC236}">
                <a16:creationId xmlns:a16="http://schemas.microsoft.com/office/drawing/2014/main" id="{2EB163C1-FF99-9067-6E71-5054B6E9D8F9}"/>
              </a:ext>
            </a:extLst>
          </p:cNvPr>
          <p:cNvPicPr>
            <a:picLocks noGrp="1" noRot="1" noChangeAspect="1" noMove="1" noResize="1" noEditPoints="1" noAdjustHandles="1" noChangeArrowheads="1" noChangeShapeType="1" noCrop="1"/>
          </p:cNvPicPr>
          <p:nvPr/>
        </p:nvPicPr>
        <p:blipFill rotWithShape="1">
          <a:blip r:embed="rId2">
            <a:alphaModFix amt="5000"/>
            <a:extLst>
              <a:ext uri="{28A0092B-C50C-407E-A947-70E740481C1C}">
                <a14:useLocalDpi xmlns:a14="http://schemas.microsoft.com/office/drawing/2010/main" val="0"/>
              </a:ext>
            </a:extLst>
          </a:blip>
          <a:srcRect t="16098"/>
          <a:stretch>
            <a:fillRect/>
          </a:stretch>
        </p:blipFill>
        <p:spPr bwMode="auto">
          <a:xfrm>
            <a:off x="-19050" y="46947"/>
            <a:ext cx="18307050" cy="1024005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98E837-667B-B6B4-9495-7FBFF518B02D}"/>
              </a:ext>
            </a:extLst>
          </p:cNvPr>
          <p:cNvSpPr txBox="1"/>
          <p:nvPr/>
        </p:nvSpPr>
        <p:spPr>
          <a:xfrm>
            <a:off x="19050" y="20378"/>
            <a:ext cx="18288000" cy="1666738"/>
          </a:xfrm>
          <a:prstGeom prst="rect">
            <a:avLst/>
          </a:prstGeom>
        </p:spPr>
        <p:txBody>
          <a:bodyPr wrap="square" lIns="0" tIns="0" rIns="0" bIns="0" rtlCol="0" anchor="t">
            <a:spAutoFit/>
          </a:bodyPr>
          <a:lstStyle/>
          <a:p>
            <a:pPr algn="ctr">
              <a:lnSpc>
                <a:spcPts val="14400"/>
              </a:lnSpc>
            </a:pPr>
            <a:r>
              <a:rPr lang="en-GB" sz="10100" b="1" spc="-240" noProof="0" dirty="0">
                <a:solidFill>
                  <a:srgbClr val="FFFFFF"/>
                </a:solidFill>
                <a:latin typeface="Century Gothic" panose="020B0502020202020204" pitchFamily="34" charset="0"/>
                <a:ea typeface="Century Gothic Paneuropean Bold"/>
                <a:cs typeface="Century Gothic Paneuropean Bold"/>
                <a:sym typeface="Century Gothic Paneuropean Bold"/>
              </a:rPr>
              <a:t>Business Health</a:t>
            </a:r>
            <a:endParaRPr lang="en-GB" sz="10100" b="1" i="1" strike="sngStrike" spc="-240" noProof="0" dirty="0">
              <a:solidFill>
                <a:srgbClr val="FFFFFF"/>
              </a:solidFill>
              <a:latin typeface="Century Gothic" panose="020B0502020202020204" pitchFamily="34" charset="0"/>
              <a:ea typeface="Century Gothic Paneuropean Bold"/>
              <a:cs typeface="Century Gothic Paneuropean Bold"/>
              <a:sym typeface="Century Gothic Paneuropean Bold"/>
            </a:endParaRPr>
          </a:p>
        </p:txBody>
      </p:sp>
      <p:sp>
        <p:nvSpPr>
          <p:cNvPr id="6" name="TextBox 3">
            <a:extLst>
              <a:ext uri="{FF2B5EF4-FFF2-40B4-BE49-F238E27FC236}">
                <a16:creationId xmlns:a16="http://schemas.microsoft.com/office/drawing/2014/main" id="{41893A88-A8CB-5DFC-6E04-EA36EDF06D58}"/>
              </a:ext>
            </a:extLst>
          </p:cNvPr>
          <p:cNvSpPr txBox="1"/>
          <p:nvPr/>
        </p:nvSpPr>
        <p:spPr>
          <a:xfrm>
            <a:off x="1016" y="1183060"/>
            <a:ext cx="18288000" cy="1635319"/>
          </a:xfrm>
          <a:prstGeom prst="rect">
            <a:avLst/>
          </a:prstGeom>
        </p:spPr>
        <p:txBody>
          <a:bodyPr wrap="square" lIns="0" tIns="0" rIns="0" bIns="0" rtlCol="0" anchor="t">
            <a:spAutoFit/>
          </a:bodyPr>
          <a:lstStyle/>
          <a:p>
            <a:pPr algn="ctr">
              <a:lnSpc>
                <a:spcPts val="14400"/>
              </a:lnSpc>
            </a:pPr>
            <a:r>
              <a:rPr lang="en-GB" sz="8800" i="1" strike="sngStrike"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Business</a:t>
            </a:r>
            <a:r>
              <a:rPr lang="en-GB" sz="8800" i="1"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 (YOUR)</a:t>
            </a:r>
            <a:r>
              <a:rPr lang="en-GB" sz="88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 Wellbeing</a:t>
            </a:r>
          </a:p>
        </p:txBody>
      </p:sp>
      <p:sp>
        <p:nvSpPr>
          <p:cNvPr id="7" name="Freeform 2">
            <a:extLst>
              <a:ext uri="{FF2B5EF4-FFF2-40B4-BE49-F238E27FC236}">
                <a16:creationId xmlns:a16="http://schemas.microsoft.com/office/drawing/2014/main" id="{004D173E-3DA5-BDA4-B4FF-905613D0E16C}"/>
              </a:ext>
            </a:extLst>
          </p:cNvPr>
          <p:cNvSpPr/>
          <p:nvPr/>
        </p:nvSpPr>
        <p:spPr>
          <a:xfrm>
            <a:off x="12767377" y="9028963"/>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sp>
        <p:nvSpPr>
          <p:cNvPr id="2" name="TextBox 3">
            <a:extLst>
              <a:ext uri="{FF2B5EF4-FFF2-40B4-BE49-F238E27FC236}">
                <a16:creationId xmlns:a16="http://schemas.microsoft.com/office/drawing/2014/main" id="{4925B80F-F53B-0BE2-71F5-BF82B244DCCF}"/>
              </a:ext>
            </a:extLst>
          </p:cNvPr>
          <p:cNvSpPr txBox="1"/>
          <p:nvPr/>
        </p:nvSpPr>
        <p:spPr>
          <a:xfrm>
            <a:off x="429044" y="2877986"/>
            <a:ext cx="11465741" cy="7468006"/>
          </a:xfrm>
          <a:prstGeom prst="rect">
            <a:avLst/>
          </a:prstGeom>
        </p:spPr>
        <p:txBody>
          <a:bodyPr wrap="square" lIns="0" tIns="0" rIns="0" bIns="0" rtlCol="0" anchor="t">
            <a:spAutoFit/>
          </a:bodyPr>
          <a:lstStyle/>
          <a:p>
            <a:pPr lvl="0">
              <a:lnSpc>
                <a:spcPts val="3919"/>
              </a:lnSpc>
              <a:spcBef>
                <a:spcPct val="0"/>
              </a:spcBef>
            </a:pP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a:t>
            </a:r>
            <a:r>
              <a:rPr lang="en-GB" sz="3200" b="1" i="1" noProof="0" dirty="0">
                <a:solidFill>
                  <a:srgbClr val="36ACF5"/>
                </a:solidFill>
                <a:latin typeface="Century Gothic" panose="020B0502020202020204" pitchFamily="34" charset="0"/>
                <a:ea typeface="Century Gothic Paneuropean Light"/>
                <a:cs typeface="Century Gothic Paneuropean Light"/>
                <a:sym typeface="Century Gothic Paneuropean Light"/>
              </a:rPr>
              <a:t>Health</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 looks at the systems, structure, actions</a:t>
            </a:r>
          </a:p>
          <a:p>
            <a:pPr lvl="0">
              <a:lnSpc>
                <a:spcPts val="3919"/>
              </a:lnSpc>
              <a:spcBef>
                <a:spcPct val="0"/>
              </a:spcBef>
            </a:pPr>
            <a:endParaRPr lang="en-GB" sz="60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lvl="0">
              <a:lnSpc>
                <a:spcPts val="3919"/>
              </a:lnSpc>
              <a:spcBef>
                <a:spcPct val="0"/>
              </a:spcBef>
            </a:pP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 </a:t>
            </a:r>
            <a:r>
              <a:rPr lang="en-GB" sz="3200" b="1" i="1" noProof="0" dirty="0">
                <a:solidFill>
                  <a:srgbClr val="36ACF5"/>
                </a:solidFill>
                <a:latin typeface="Century Gothic" panose="020B0502020202020204" pitchFamily="34" charset="0"/>
                <a:ea typeface="Century Gothic Paneuropean Light"/>
                <a:cs typeface="Century Gothic Paneuropean Light"/>
                <a:sym typeface="Century Gothic Paneuropean Light"/>
              </a:rPr>
              <a:t>Wellbeing</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 looks at the person driving them</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b="1" strike="sngStrike"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Business</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(YOUR) Wellbeing:</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How am I actually feeling day-to-day running my business?</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How much energy do I have at the end of the week?</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 joy/fulfilment do I get from </a:t>
            </a:r>
            <a:r>
              <a:rPr lang="en-GB" sz="3200" dirty="0">
                <a:solidFill>
                  <a:srgbClr val="FFFFFF"/>
                </a:solidFill>
                <a:latin typeface="Century Gothic" panose="020B0502020202020204" pitchFamily="34" charset="0"/>
                <a:ea typeface="Century Gothic Paneuropean Light"/>
                <a:cs typeface="Century Gothic Paneuropean Light"/>
                <a:sym typeface="Century Gothic Paneuropean Light"/>
              </a:rPr>
              <a:t>the life I lead?</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How much does my business/self-employment impact the above?</a:t>
            </a:r>
          </a:p>
          <a:p>
            <a:pPr marL="457200" indent="-457200">
              <a:lnSpc>
                <a:spcPts val="3919"/>
              </a:lnSpc>
              <a:spcBef>
                <a:spcPct val="0"/>
              </a:spcBef>
              <a:buFont typeface="Wingdings" panose="05000000000000000000" pitchFamily="2" charset="2"/>
              <a:buChar char="ü"/>
            </a:pPr>
            <a:endPar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What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 I do, or what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have I done before,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to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positively impact</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my own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personal wellbeing</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t>
            </a:r>
            <a:endPar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pic>
        <p:nvPicPr>
          <p:cNvPr id="8" name="Picture 7" descr="Children doing yoga">
            <a:extLst>
              <a:ext uri="{FF2B5EF4-FFF2-40B4-BE49-F238E27FC236}">
                <a16:creationId xmlns:a16="http://schemas.microsoft.com/office/drawing/2014/main" id="{D2A078F7-5630-4DFB-9E21-9B40638750C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847373" y="3343300"/>
            <a:ext cx="6373273" cy="4253077"/>
          </a:xfrm>
          <a:prstGeom prst="rect">
            <a:avLst/>
          </a:prstGeom>
        </p:spPr>
      </p:pic>
    </p:spTree>
    <p:extLst>
      <p:ext uri="{BB962C8B-B14F-4D97-AF65-F5344CB8AC3E}">
        <p14:creationId xmlns:p14="http://schemas.microsoft.com/office/powerpoint/2010/main" val="262193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2000"/>
                                        <p:tgtEl>
                                          <p:spTgt spid="2">
                                            <p:txEl>
                                              <p:pRg st="4" end="4"/>
                                            </p:txEl>
                                          </p:spTgt>
                                        </p:tgtEl>
                                      </p:cBhvr>
                                    </p:animEffect>
                                    <p:anim calcmode="lin" valueType="num">
                                      <p:cBhvr>
                                        <p:cTn id="22" dur="2000" fill="hold"/>
                                        <p:tgtEl>
                                          <p:spTgt spid="2">
                                            <p:txEl>
                                              <p:pRg st="4" end="4"/>
                                            </p:txEl>
                                          </p:spTgt>
                                        </p:tgtEl>
                                        <p:attrNameLst>
                                          <p:attrName>ppt_w</p:attrName>
                                        </p:attrNameLst>
                                      </p:cBhvr>
                                      <p:tavLst>
                                        <p:tav tm="0" fmla="#ppt_w*sin(2.5*pi*$)">
                                          <p:val>
                                            <p:fltVal val="0"/>
                                          </p:val>
                                        </p:tav>
                                        <p:tav tm="100000">
                                          <p:val>
                                            <p:fltVal val="1"/>
                                          </p:val>
                                        </p:tav>
                                      </p:tavLst>
                                    </p:anim>
                                    <p:anim calcmode="lin" valueType="num">
                                      <p:cBhvr>
                                        <p:cTn id="23" dur="2000" fill="hold"/>
                                        <p:tgtEl>
                                          <p:spTgt spid="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fade">
                                      <p:cBhvr>
                                        <p:cTn id="28" dur="1000"/>
                                        <p:tgtEl>
                                          <p:spTgt spid="2">
                                            <p:txEl>
                                              <p:pRg st="5" end="5"/>
                                            </p:txEl>
                                          </p:spTgt>
                                        </p:tgtEl>
                                      </p:cBhvr>
                                    </p:animEffect>
                                    <p:anim calcmode="lin" valueType="num">
                                      <p:cBhvr>
                                        <p:cTn id="29"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fade">
                                      <p:cBhvr>
                                        <p:cTn id="33" dur="1000"/>
                                        <p:tgtEl>
                                          <p:spTgt spid="2">
                                            <p:txEl>
                                              <p:pRg st="6" end="6"/>
                                            </p:txEl>
                                          </p:spTgt>
                                        </p:tgtEl>
                                      </p:cBhvr>
                                    </p:animEffect>
                                    <p:anim calcmode="lin" valueType="num">
                                      <p:cBhvr>
                                        <p:cTn id="34"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5"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2">
                                            <p:txEl>
                                              <p:pRg st="7" end="7"/>
                                            </p:txEl>
                                          </p:spTgt>
                                        </p:tgtEl>
                                        <p:attrNameLst>
                                          <p:attrName>style.visibility</p:attrName>
                                        </p:attrNameLst>
                                      </p:cBhvr>
                                      <p:to>
                                        <p:strVal val="visible"/>
                                      </p:to>
                                    </p:set>
                                    <p:animEffect transition="in" filter="fade">
                                      <p:cBhvr>
                                        <p:cTn id="40" dur="1000"/>
                                        <p:tgtEl>
                                          <p:spTgt spid="2">
                                            <p:txEl>
                                              <p:pRg st="7" end="7"/>
                                            </p:txEl>
                                          </p:spTgt>
                                        </p:tgtEl>
                                      </p:cBhvr>
                                    </p:animEffect>
                                    <p:anim calcmode="lin" valueType="num">
                                      <p:cBhvr>
                                        <p:cTn id="41"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42"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2">
                                            <p:txEl>
                                              <p:pRg st="8" end="8"/>
                                            </p:txEl>
                                          </p:spTgt>
                                        </p:tgtEl>
                                        <p:attrNameLst>
                                          <p:attrName>style.visibility</p:attrName>
                                        </p:attrNameLst>
                                      </p:cBhvr>
                                      <p:to>
                                        <p:strVal val="visible"/>
                                      </p:to>
                                    </p:set>
                                    <p:animEffect transition="in" filter="wipe(down)">
                                      <p:cBhvr>
                                        <p:cTn id="47" dur="580">
                                          <p:stCondLst>
                                            <p:cond delay="0"/>
                                          </p:stCondLst>
                                        </p:cTn>
                                        <p:tgtEl>
                                          <p:spTgt spid="2">
                                            <p:txEl>
                                              <p:pRg st="8" end="8"/>
                                            </p:txEl>
                                          </p:spTgt>
                                        </p:tgtEl>
                                      </p:cBhvr>
                                    </p:animEffect>
                                    <p:anim calcmode="lin" valueType="num">
                                      <p:cBhvr>
                                        <p:cTn id="48" dur="1822" tmFilter="0,0; 0.14,0.36; 0.43,0.73; 0.71,0.91; 1.0,1.0">
                                          <p:stCondLst>
                                            <p:cond delay="0"/>
                                          </p:stCondLst>
                                        </p:cTn>
                                        <p:tgtEl>
                                          <p:spTgt spid="2">
                                            <p:txEl>
                                              <p:pRg st="8" end="8"/>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2">
                                            <p:txEl>
                                              <p:pRg st="8" end="8"/>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2">
                                            <p:txEl>
                                              <p:pRg st="8" end="8"/>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2">
                                            <p:txEl>
                                              <p:pRg st="8" end="8"/>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2">
                                            <p:txEl>
                                              <p:pRg st="8" end="8"/>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2">
                                            <p:txEl>
                                              <p:pRg st="8" end="8"/>
                                            </p:txEl>
                                          </p:spTgt>
                                        </p:tgtEl>
                                      </p:cBhvr>
                                      <p:to x="100000" y="60000"/>
                                    </p:animScale>
                                    <p:animScale>
                                      <p:cBhvr>
                                        <p:cTn id="54" dur="166" decel="50000">
                                          <p:stCondLst>
                                            <p:cond delay="676"/>
                                          </p:stCondLst>
                                        </p:cTn>
                                        <p:tgtEl>
                                          <p:spTgt spid="2">
                                            <p:txEl>
                                              <p:pRg st="8" end="8"/>
                                            </p:txEl>
                                          </p:spTgt>
                                        </p:tgtEl>
                                      </p:cBhvr>
                                      <p:to x="100000" y="100000"/>
                                    </p:animScale>
                                    <p:animScale>
                                      <p:cBhvr>
                                        <p:cTn id="55" dur="26">
                                          <p:stCondLst>
                                            <p:cond delay="1312"/>
                                          </p:stCondLst>
                                        </p:cTn>
                                        <p:tgtEl>
                                          <p:spTgt spid="2">
                                            <p:txEl>
                                              <p:pRg st="8" end="8"/>
                                            </p:txEl>
                                          </p:spTgt>
                                        </p:tgtEl>
                                      </p:cBhvr>
                                      <p:to x="100000" y="80000"/>
                                    </p:animScale>
                                    <p:animScale>
                                      <p:cBhvr>
                                        <p:cTn id="56" dur="166" decel="50000">
                                          <p:stCondLst>
                                            <p:cond delay="1338"/>
                                          </p:stCondLst>
                                        </p:cTn>
                                        <p:tgtEl>
                                          <p:spTgt spid="2">
                                            <p:txEl>
                                              <p:pRg st="8" end="8"/>
                                            </p:txEl>
                                          </p:spTgt>
                                        </p:tgtEl>
                                      </p:cBhvr>
                                      <p:to x="100000" y="100000"/>
                                    </p:animScale>
                                    <p:animScale>
                                      <p:cBhvr>
                                        <p:cTn id="57" dur="26">
                                          <p:stCondLst>
                                            <p:cond delay="1642"/>
                                          </p:stCondLst>
                                        </p:cTn>
                                        <p:tgtEl>
                                          <p:spTgt spid="2">
                                            <p:txEl>
                                              <p:pRg st="8" end="8"/>
                                            </p:txEl>
                                          </p:spTgt>
                                        </p:tgtEl>
                                      </p:cBhvr>
                                      <p:to x="100000" y="90000"/>
                                    </p:animScale>
                                    <p:animScale>
                                      <p:cBhvr>
                                        <p:cTn id="58" dur="166" decel="50000">
                                          <p:stCondLst>
                                            <p:cond delay="1668"/>
                                          </p:stCondLst>
                                        </p:cTn>
                                        <p:tgtEl>
                                          <p:spTgt spid="2">
                                            <p:txEl>
                                              <p:pRg st="8" end="8"/>
                                            </p:txEl>
                                          </p:spTgt>
                                        </p:tgtEl>
                                      </p:cBhvr>
                                      <p:to x="100000" y="100000"/>
                                    </p:animScale>
                                    <p:animScale>
                                      <p:cBhvr>
                                        <p:cTn id="59" dur="26">
                                          <p:stCondLst>
                                            <p:cond delay="1808"/>
                                          </p:stCondLst>
                                        </p:cTn>
                                        <p:tgtEl>
                                          <p:spTgt spid="2">
                                            <p:txEl>
                                              <p:pRg st="8" end="8"/>
                                            </p:txEl>
                                          </p:spTgt>
                                        </p:tgtEl>
                                      </p:cBhvr>
                                      <p:to x="100000" y="95000"/>
                                    </p:animScale>
                                    <p:animScale>
                                      <p:cBhvr>
                                        <p:cTn id="60" dur="166" decel="50000">
                                          <p:stCondLst>
                                            <p:cond delay="1834"/>
                                          </p:stCondLst>
                                        </p:cTn>
                                        <p:tgtEl>
                                          <p:spTgt spid="2">
                                            <p:txEl>
                                              <p:pRg st="8" end="8"/>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2">
                                            <p:txEl>
                                              <p:pRg st="10" end="10"/>
                                            </p:txEl>
                                          </p:spTgt>
                                        </p:tgtEl>
                                        <p:attrNameLst>
                                          <p:attrName>style.visibility</p:attrName>
                                        </p:attrNameLst>
                                      </p:cBhvr>
                                      <p:to>
                                        <p:strVal val="visible"/>
                                      </p:to>
                                    </p:set>
                                    <p:animEffect transition="in" filter="fade">
                                      <p:cBhvr>
                                        <p:cTn id="65" dur="1000"/>
                                        <p:tgtEl>
                                          <p:spTgt spid="2">
                                            <p:txEl>
                                              <p:pRg st="10" end="10"/>
                                            </p:txEl>
                                          </p:spTgt>
                                        </p:tgtEl>
                                      </p:cBhvr>
                                    </p:animEffect>
                                    <p:anim calcmode="lin" valueType="num">
                                      <p:cBhvr>
                                        <p:cTn id="6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67"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57CB076-64B4-B67E-3813-DC49B7F802B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EE9001C1-D25A-A886-4183-C356FF7A8694}"/>
              </a:ext>
            </a:extLst>
          </p:cNvPr>
          <p:cNvSpPr txBox="1"/>
          <p:nvPr/>
        </p:nvSpPr>
        <p:spPr>
          <a:xfrm>
            <a:off x="678992" y="922539"/>
            <a:ext cx="10769264" cy="2462213"/>
          </a:xfrm>
          <a:prstGeom prst="rect">
            <a:avLst/>
          </a:prstGeom>
        </p:spPr>
        <p:txBody>
          <a:bodyPr wrap="square"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What do we define as</a:t>
            </a:r>
          </a:p>
          <a:p>
            <a:pPr marL="0" lvl="0" indent="0" algn="l">
              <a:lnSpc>
                <a:spcPts val="9600"/>
              </a:lnSpc>
            </a:pPr>
            <a:r>
              <a:rPr lang="en-GB" sz="8000" b="1" i="1" spc="600" noProof="0" dirty="0">
                <a:solidFill>
                  <a:srgbClr val="FFFFFF"/>
                </a:solidFill>
                <a:latin typeface="Century Gothic" panose="020B0502020202020204" pitchFamily="34" charset="0"/>
                <a:ea typeface="Century Gothic Paneuropean"/>
                <a:cs typeface="Century Gothic Paneuropean"/>
                <a:sym typeface="Century Gothic Paneuropean"/>
              </a:rPr>
              <a:t>HEALTH</a:t>
            </a:r>
            <a:r>
              <a:rPr lang="en-GB" sz="8000" b="1" spc="600" noProof="0" dirty="0">
                <a:solidFill>
                  <a:srgbClr val="FFFFFF"/>
                </a:solidFill>
                <a:latin typeface="Century Gothic" panose="020B0502020202020204" pitchFamily="34" charset="0"/>
                <a:ea typeface="Century Gothic Paneuropean"/>
                <a:cs typeface="Century Gothic Paneuropean"/>
                <a:sym typeface="Century Gothic Paneuropean"/>
              </a:rPr>
              <a:t>?</a:t>
            </a:r>
            <a:endParaRPr lang="en-GB" sz="8000" b="1" u="none" spc="600"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grpSp>
        <p:nvGrpSpPr>
          <p:cNvPr id="7" name="Group 6">
            <a:extLst>
              <a:ext uri="{FF2B5EF4-FFF2-40B4-BE49-F238E27FC236}">
                <a16:creationId xmlns:a16="http://schemas.microsoft.com/office/drawing/2014/main" id="{7E10D8BA-B37D-7BCC-FA90-8C1EB8F7707B}"/>
              </a:ext>
            </a:extLst>
          </p:cNvPr>
          <p:cNvGrpSpPr/>
          <p:nvPr/>
        </p:nvGrpSpPr>
        <p:grpSpPr>
          <a:xfrm>
            <a:off x="13968536" y="44252"/>
            <a:ext cx="4305300" cy="1066800"/>
            <a:chOff x="0" y="8916555"/>
            <a:chExt cx="4305300" cy="1066800"/>
          </a:xfrm>
        </p:grpSpPr>
        <p:sp>
          <p:nvSpPr>
            <p:cNvPr id="6" name="Arrow: Pentagon 5">
              <a:extLst>
                <a:ext uri="{FF2B5EF4-FFF2-40B4-BE49-F238E27FC236}">
                  <a16:creationId xmlns:a16="http://schemas.microsoft.com/office/drawing/2014/main" id="{6C0D3F77-CA56-F210-9192-540E71C8C17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5" name="Freeform 2">
              <a:extLst>
                <a:ext uri="{FF2B5EF4-FFF2-40B4-BE49-F238E27FC236}">
                  <a16:creationId xmlns:a16="http://schemas.microsoft.com/office/drawing/2014/main" id="{A78C6C9D-14FA-7B4A-C806-B41AE0EB7E7C}"/>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noProof="0" dirty="0"/>
            </a:p>
          </p:txBody>
        </p:sp>
      </p:grpSp>
      <p:sp>
        <p:nvSpPr>
          <p:cNvPr id="10" name="TextBox 3">
            <a:extLst>
              <a:ext uri="{FF2B5EF4-FFF2-40B4-BE49-F238E27FC236}">
                <a16:creationId xmlns:a16="http://schemas.microsoft.com/office/drawing/2014/main" id="{329F5F00-2331-86B6-500E-8A7C74F1737E}"/>
              </a:ext>
            </a:extLst>
          </p:cNvPr>
          <p:cNvSpPr txBox="1"/>
          <p:nvPr/>
        </p:nvSpPr>
        <p:spPr>
          <a:xfrm>
            <a:off x="711537" y="3683068"/>
            <a:ext cx="6848288" cy="5909310"/>
          </a:xfrm>
          <a:prstGeom prst="rect">
            <a:avLst/>
          </a:prstGeom>
        </p:spPr>
        <p:txBody>
          <a:bodyPr wrap="square" lIns="0" tIns="0" rIns="0" bIns="0" rtlCol="0" anchor="t">
            <a:spAutoFit/>
          </a:bodyPr>
          <a:lstStyle/>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There are many definitions of ‘Health’</a:t>
            </a:r>
            <a:endParaRPr lang="en-GB" sz="3200" b="1" u="none" noProof="0"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noProof="0" dirty="0">
                <a:solidFill>
                  <a:srgbClr val="FFFFFF"/>
                </a:solidFill>
                <a:latin typeface="Century Gothic" panose="020B0502020202020204" pitchFamily="34" charset="0"/>
                <a:ea typeface="Century Gothic Paneuropean"/>
                <a:cs typeface="Century Gothic Paneuropean"/>
                <a:sym typeface="Century Gothic Paneuropean"/>
              </a:rPr>
              <a:t>a person's mental or physical condition</a:t>
            </a:r>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a:t>
            </a: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In truth, there can be many ways you can define health or define what it is to feel ‘</a:t>
            </a:r>
            <a:r>
              <a:rPr lang="en-GB" sz="3200" b="1" i="1" noProof="0" dirty="0">
                <a:solidFill>
                  <a:srgbClr val="FFFFFF"/>
                </a:solidFill>
                <a:latin typeface="Century Gothic" panose="020B0502020202020204" pitchFamily="34" charset="0"/>
                <a:ea typeface="Century Gothic Paneuropean"/>
                <a:cs typeface="Century Gothic Paneuropean"/>
                <a:sym typeface="Century Gothic Paneuropean"/>
              </a:rPr>
              <a:t>healthy</a:t>
            </a:r>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a:t>
            </a: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Today, we will look at</a:t>
            </a: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noProof="0" dirty="0">
                <a:solidFill>
                  <a:srgbClr val="FFFFFF"/>
                </a:solidFill>
                <a:latin typeface="Century Gothic" panose="020B0502020202020204" pitchFamily="34" charset="0"/>
                <a:ea typeface="Century Gothic Paneuropean"/>
                <a:cs typeface="Century Gothic Paneuropean"/>
                <a:sym typeface="Century Gothic Paneuropean"/>
              </a:rPr>
              <a:t>Business Health</a:t>
            </a:r>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a:t>
            </a:r>
          </a:p>
        </p:txBody>
      </p:sp>
      <p:pic>
        <p:nvPicPr>
          <p:cNvPr id="1026" name="Picture 2" descr="Dog covered with towel">
            <a:extLst>
              <a:ext uri="{FF2B5EF4-FFF2-40B4-BE49-F238E27FC236}">
                <a16:creationId xmlns:a16="http://schemas.microsoft.com/office/drawing/2014/main" id="{9357767C-FEE1-4225-F8B0-103B929059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690748" y="2955746"/>
            <a:ext cx="10597252" cy="733125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screenshot of a computer&#10;&#10;AI-generated content may be incorrect.">
            <a:extLst>
              <a:ext uri="{FF2B5EF4-FFF2-40B4-BE49-F238E27FC236}">
                <a16:creationId xmlns:a16="http://schemas.microsoft.com/office/drawing/2014/main" id="{3426E616-23B9-9FDE-CC7D-D121B1D0FBF6}"/>
              </a:ext>
            </a:extLst>
          </p:cNvPr>
          <p:cNvPicPr>
            <a:picLocks noChangeAspect="1"/>
          </p:cNvPicPr>
          <p:nvPr/>
        </p:nvPicPr>
        <p:blipFill>
          <a:blip r:embed="rId4"/>
          <a:stretch>
            <a:fillRect/>
          </a:stretch>
        </p:blipFill>
        <p:spPr>
          <a:xfrm>
            <a:off x="7690748" y="2959499"/>
            <a:ext cx="4608512" cy="2990174"/>
          </a:xfrm>
          <a:prstGeom prst="rect">
            <a:avLst/>
          </a:prstGeom>
        </p:spPr>
      </p:pic>
    </p:spTree>
    <p:extLst>
      <p:ext uri="{BB962C8B-B14F-4D97-AF65-F5344CB8AC3E}">
        <p14:creationId xmlns:p14="http://schemas.microsoft.com/office/powerpoint/2010/main" val="384618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1000"/>
                                        <p:tgtEl>
                                          <p:spTgt spid="10">
                                            <p:txEl>
                                              <p:pRg st="2" end="2"/>
                                            </p:txEl>
                                          </p:spTgt>
                                        </p:tgtEl>
                                      </p:cBhvr>
                                    </p:animEffect>
                                    <p:anim calcmode="lin" valueType="num">
                                      <p:cBhvr>
                                        <p:cTn id="3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fade">
                                      <p:cBhvr>
                                        <p:cTn id="39" dur="1000"/>
                                        <p:tgtEl>
                                          <p:spTgt spid="10">
                                            <p:txEl>
                                              <p:pRg st="4" end="4"/>
                                            </p:txEl>
                                          </p:spTgt>
                                        </p:tgtEl>
                                      </p:cBhvr>
                                    </p:animEffect>
                                    <p:anim calcmode="lin" valueType="num">
                                      <p:cBhvr>
                                        <p:cTn id="4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Effect transition="in" filter="fade">
                                      <p:cBhvr>
                                        <p:cTn id="44" dur="1000"/>
                                        <p:tgtEl>
                                          <p:spTgt spid="10">
                                            <p:txEl>
                                              <p:pRg st="6" end="6"/>
                                            </p:txEl>
                                          </p:spTgt>
                                        </p:tgtEl>
                                      </p:cBhvr>
                                    </p:animEffect>
                                    <p:anim calcmode="lin" valueType="num">
                                      <p:cBhvr>
                                        <p:cTn id="45"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Effect transition="in" filter="fade">
                                      <p:cBhvr>
                                        <p:cTn id="49" dur="1000"/>
                                        <p:tgtEl>
                                          <p:spTgt spid="10">
                                            <p:txEl>
                                              <p:pRg st="7" end="7"/>
                                            </p:txEl>
                                          </p:spTgt>
                                        </p:tgtEl>
                                      </p:cBhvr>
                                    </p:animEffect>
                                    <p:anim calcmode="lin" valueType="num">
                                      <p:cBhvr>
                                        <p:cTn id="50"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BE750315-655A-C742-AB25-C61FFE270E01}"/>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195A5F9D-4C73-6252-1AA7-51CA324F6DF4}"/>
              </a:ext>
            </a:extLst>
          </p:cNvPr>
          <p:cNvSpPr txBox="1"/>
          <p:nvPr/>
        </p:nvSpPr>
        <p:spPr>
          <a:xfrm>
            <a:off x="678992" y="922539"/>
            <a:ext cx="17499272" cy="2462213"/>
          </a:xfrm>
          <a:prstGeom prst="rect">
            <a:avLst/>
          </a:prstGeom>
        </p:spPr>
        <p:txBody>
          <a:bodyPr wrap="square"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What is most impactful,</a:t>
            </a:r>
          </a:p>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when it comes to my wellbeing?</a:t>
            </a:r>
          </a:p>
        </p:txBody>
      </p:sp>
      <p:grpSp>
        <p:nvGrpSpPr>
          <p:cNvPr id="7" name="Group 6">
            <a:extLst>
              <a:ext uri="{FF2B5EF4-FFF2-40B4-BE49-F238E27FC236}">
                <a16:creationId xmlns:a16="http://schemas.microsoft.com/office/drawing/2014/main" id="{71E594D3-3ACA-6032-A550-4557C4C65F46}"/>
              </a:ext>
            </a:extLst>
          </p:cNvPr>
          <p:cNvGrpSpPr/>
          <p:nvPr/>
        </p:nvGrpSpPr>
        <p:grpSpPr>
          <a:xfrm>
            <a:off x="13982700" y="265147"/>
            <a:ext cx="4305300" cy="1066800"/>
            <a:chOff x="0" y="8916555"/>
            <a:chExt cx="4305300" cy="1066800"/>
          </a:xfrm>
        </p:grpSpPr>
        <p:sp>
          <p:nvSpPr>
            <p:cNvPr id="6" name="Arrow: Pentagon 5">
              <a:extLst>
                <a:ext uri="{FF2B5EF4-FFF2-40B4-BE49-F238E27FC236}">
                  <a16:creationId xmlns:a16="http://schemas.microsoft.com/office/drawing/2014/main" id="{2B309CCA-FA88-7E6A-C7E0-9ACD5C04740B}"/>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5" name="Freeform 2">
              <a:extLst>
                <a:ext uri="{FF2B5EF4-FFF2-40B4-BE49-F238E27FC236}">
                  <a16:creationId xmlns:a16="http://schemas.microsoft.com/office/drawing/2014/main" id="{00ADC37C-F255-2028-4286-70D612888428}"/>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noProof="0" dirty="0"/>
            </a:p>
          </p:txBody>
        </p:sp>
      </p:grpSp>
      <p:sp>
        <p:nvSpPr>
          <p:cNvPr id="10" name="TextBox 3">
            <a:extLst>
              <a:ext uri="{FF2B5EF4-FFF2-40B4-BE49-F238E27FC236}">
                <a16:creationId xmlns:a16="http://schemas.microsoft.com/office/drawing/2014/main" id="{343970FA-D834-ACBC-F500-F7FB14451068}"/>
              </a:ext>
            </a:extLst>
          </p:cNvPr>
          <p:cNvSpPr txBox="1"/>
          <p:nvPr/>
        </p:nvSpPr>
        <p:spPr>
          <a:xfrm>
            <a:off x="692392" y="5149984"/>
            <a:ext cx="8821564" cy="1846659"/>
          </a:xfrm>
          <a:prstGeom prst="rect">
            <a:avLst/>
          </a:prstGeom>
        </p:spPr>
        <p:txBody>
          <a:bodyPr wrap="square" lIns="0" tIns="0" rIns="0" bIns="0" rtlCol="0" anchor="t">
            <a:spAutoFit/>
          </a:bodyPr>
          <a:lstStyle/>
          <a:p>
            <a:r>
              <a:rPr lang="en-GB" sz="4000" b="1" u="none" noProof="0" dirty="0">
                <a:solidFill>
                  <a:srgbClr val="FFFFFF"/>
                </a:solidFill>
                <a:latin typeface="Century Gothic" panose="020B0502020202020204" pitchFamily="34" charset="0"/>
                <a:ea typeface="Century Gothic Paneuropean"/>
                <a:cs typeface="Century Gothic Paneuropean"/>
                <a:sym typeface="Century Gothic Paneuropean"/>
              </a:rPr>
              <a:t>Who would like to share an activity they like to do, they really helps them </a:t>
            </a:r>
            <a:r>
              <a:rPr lang="en-GB" sz="4000" b="1" dirty="0">
                <a:solidFill>
                  <a:srgbClr val="FFFFFF"/>
                </a:solidFill>
                <a:latin typeface="Century Gothic" panose="020B0502020202020204" pitchFamily="34" charset="0"/>
                <a:ea typeface="Century Gothic Paneuropean"/>
                <a:cs typeface="Century Gothic Paneuropean"/>
                <a:sym typeface="Century Gothic Paneuropean"/>
              </a:rPr>
              <a:t>with their overall wellbeing?</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1026" name="Picture 2" descr="Man paddle boarding">
            <a:extLst>
              <a:ext uri="{FF2B5EF4-FFF2-40B4-BE49-F238E27FC236}">
                <a16:creationId xmlns:a16="http://schemas.microsoft.com/office/drawing/2014/main" id="{54D6C773-3A47-90C9-1912-B07F737489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9792072" y="3893765"/>
            <a:ext cx="8495928" cy="566395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3">
            <a:extLst>
              <a:ext uri="{FF2B5EF4-FFF2-40B4-BE49-F238E27FC236}">
                <a16:creationId xmlns:a16="http://schemas.microsoft.com/office/drawing/2014/main" id="{4C2A350A-159A-F6B3-7EE9-E7C324F9398D}"/>
              </a:ext>
            </a:extLst>
          </p:cNvPr>
          <p:cNvSpPr txBox="1"/>
          <p:nvPr/>
        </p:nvSpPr>
        <p:spPr>
          <a:xfrm>
            <a:off x="678992" y="3508744"/>
            <a:ext cx="11485984" cy="677108"/>
          </a:xfrm>
          <a:prstGeom prst="rect">
            <a:avLst/>
          </a:prstGeom>
        </p:spPr>
        <p:txBody>
          <a:bodyPr wrap="square" lIns="0" tIns="0" rIns="0" bIns="0" rtlCol="0" anchor="t">
            <a:spAutoFit/>
          </a:bodyPr>
          <a:lstStyle/>
          <a:p>
            <a:r>
              <a:rPr lang="en-GB" sz="44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rPr>
              <a:t>What really makes a </a:t>
            </a:r>
            <a:r>
              <a:rPr lang="en-GB" sz="4400" spc="-240" dirty="0">
                <a:solidFill>
                  <a:srgbClr val="36ACF5"/>
                </a:solidFill>
                <a:latin typeface="Century Gothic" panose="020B0502020202020204" pitchFamily="34" charset="0"/>
                <a:ea typeface="Century Gothic Paneuropean Bold"/>
                <a:cs typeface="Century Gothic Paneuropean Bold"/>
                <a:sym typeface="Century Gothic Paneuropean Bold"/>
              </a:rPr>
              <a:t>difference?</a:t>
            </a:r>
            <a:endParaRPr lang="en-GB" sz="4400" spc="-240" noProof="0" dirty="0">
              <a:solidFill>
                <a:srgbClr val="36ACF5"/>
              </a:solidFill>
              <a:latin typeface="Century Gothic" panose="020B0502020202020204" pitchFamily="34" charset="0"/>
              <a:ea typeface="Century Gothic Paneuropean Bold"/>
              <a:cs typeface="Century Gothic Paneuropean Bold"/>
              <a:sym typeface="Century Gothic Paneuropean Bold"/>
            </a:endParaRPr>
          </a:p>
        </p:txBody>
      </p:sp>
    </p:spTree>
    <p:extLst>
      <p:ext uri="{BB962C8B-B14F-4D97-AF65-F5344CB8AC3E}">
        <p14:creationId xmlns:p14="http://schemas.microsoft.com/office/powerpoint/2010/main" val="1004750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ECF3545-2D22-DD3B-C699-04906F300A5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8E0D708F-F83A-7B42-BCA5-B57A7A45AED7}"/>
              </a:ext>
            </a:extLst>
          </p:cNvPr>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3">
              <a:alphaModFix amt="50000"/>
            </a:blip>
            <a:srcRect/>
            <a:stretch>
              <a:fillRect t="-8851" b="-8851"/>
            </a:stretch>
          </a:blipFill>
        </p:spPr>
        <p:txBody>
          <a:bodyPr/>
          <a:lstStyle/>
          <a:p>
            <a:endParaRPr lang="en-GB" noProof="0" dirty="0"/>
          </a:p>
        </p:txBody>
      </p:sp>
      <p:sp>
        <p:nvSpPr>
          <p:cNvPr id="3" name="AutoShape 3">
            <a:extLst>
              <a:ext uri="{FF2B5EF4-FFF2-40B4-BE49-F238E27FC236}">
                <a16:creationId xmlns:a16="http://schemas.microsoft.com/office/drawing/2014/main" id="{4349E382-E66B-58C1-2BD3-24A4109D83C3}"/>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6" name="Star: 5 Points 5">
            <a:extLst>
              <a:ext uri="{FF2B5EF4-FFF2-40B4-BE49-F238E27FC236}">
                <a16:creationId xmlns:a16="http://schemas.microsoft.com/office/drawing/2014/main" id="{7015B668-FB0E-BC0A-96A3-2AFD9B39FE03}"/>
              </a:ext>
            </a:extLst>
          </p:cNvPr>
          <p:cNvSpPr/>
          <p:nvPr/>
        </p:nvSpPr>
        <p:spPr>
          <a:xfrm>
            <a:off x="5435588" y="2299184"/>
            <a:ext cx="7416824" cy="5688632"/>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7" name="TextBox 3">
            <a:extLst>
              <a:ext uri="{FF2B5EF4-FFF2-40B4-BE49-F238E27FC236}">
                <a16:creationId xmlns:a16="http://schemas.microsoft.com/office/drawing/2014/main" id="{747CA06A-DCAE-1BDD-7652-938676408EF2}"/>
              </a:ext>
            </a:extLst>
          </p:cNvPr>
          <p:cNvSpPr txBox="1"/>
          <p:nvPr/>
        </p:nvSpPr>
        <p:spPr>
          <a:xfrm rot="19460397">
            <a:off x="2970956" y="3633522"/>
            <a:ext cx="4776432" cy="615553"/>
          </a:xfrm>
          <a:prstGeom prst="rect">
            <a:avLst/>
          </a:prstGeom>
        </p:spPr>
        <p:txBody>
          <a:bodyPr wrap="square" lIns="0" tIns="0" rIns="0" bIns="0" rtlCol="0" anchor="t">
            <a:spAutoFit/>
          </a:bodyPr>
          <a:lstStyle/>
          <a:p>
            <a:pPr lvl="0"/>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T</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ime </a:t>
            </a:r>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M</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anagement</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8" name="TextBox 3">
            <a:extLst>
              <a:ext uri="{FF2B5EF4-FFF2-40B4-BE49-F238E27FC236}">
                <a16:creationId xmlns:a16="http://schemas.microsoft.com/office/drawing/2014/main" id="{CBCC585F-342F-0740-139F-7BE6C7365B52}"/>
              </a:ext>
            </a:extLst>
          </p:cNvPr>
          <p:cNvSpPr txBox="1"/>
          <p:nvPr/>
        </p:nvSpPr>
        <p:spPr>
          <a:xfrm>
            <a:off x="4317458" y="8184881"/>
            <a:ext cx="5302188" cy="615553"/>
          </a:xfrm>
          <a:prstGeom prst="rect">
            <a:avLst/>
          </a:prstGeom>
        </p:spPr>
        <p:txBody>
          <a:bodyPr wrap="square" lIns="0" tIns="0" rIns="0" bIns="0" rtlCol="0" anchor="t">
            <a:spAutoFit/>
          </a:bodyPr>
          <a:lstStyle/>
          <a:p>
            <a:pPr lvl="0"/>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B</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usiness </a:t>
            </a:r>
            <a:r>
              <a:rPr lang="en-GB" sz="4000" b="1" i="1" noProof="0" dirty="0">
                <a:solidFill>
                  <a:srgbClr val="FFFFFF"/>
                </a:solidFill>
                <a:latin typeface="Century Gothic" panose="020B0502020202020204" pitchFamily="34" charset="0"/>
                <a:ea typeface="Century Gothic Paneuropean"/>
                <a:cs typeface="Century Gothic Paneuropean"/>
                <a:sym typeface="Century Gothic Paneuropean"/>
              </a:rPr>
              <a:t>B</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oundaries</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9" name="TextBox 3">
            <a:extLst>
              <a:ext uri="{FF2B5EF4-FFF2-40B4-BE49-F238E27FC236}">
                <a16:creationId xmlns:a16="http://schemas.microsoft.com/office/drawing/2014/main" id="{7DFDEDDC-2B1B-02DB-7C5F-914F0EE84A1F}"/>
              </a:ext>
            </a:extLst>
          </p:cNvPr>
          <p:cNvSpPr txBox="1"/>
          <p:nvPr/>
        </p:nvSpPr>
        <p:spPr>
          <a:xfrm rot="2971300">
            <a:off x="11116654" y="4488191"/>
            <a:ext cx="5269543" cy="615553"/>
          </a:xfrm>
          <a:prstGeom prst="rect">
            <a:avLst/>
          </a:prstGeom>
        </p:spPr>
        <p:txBody>
          <a:bodyPr wrap="square" lIns="0" tIns="0" rIns="0" bIns="0" rtlCol="0" anchor="t">
            <a:spAutoFit/>
          </a:bodyPr>
          <a:lstStyle/>
          <a:p>
            <a:pPr lvl="0"/>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M</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arketing </a:t>
            </a:r>
            <a:r>
              <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rPr>
              <a:t>P</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lan</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0" name="TextBox 3">
            <a:extLst>
              <a:ext uri="{FF2B5EF4-FFF2-40B4-BE49-F238E27FC236}">
                <a16:creationId xmlns:a16="http://schemas.microsoft.com/office/drawing/2014/main" id="{612EA7B0-7A05-096A-E7B6-F8100BAE6F25}"/>
              </a:ext>
            </a:extLst>
          </p:cNvPr>
          <p:cNvSpPr txBox="1"/>
          <p:nvPr/>
        </p:nvSpPr>
        <p:spPr>
          <a:xfrm>
            <a:off x="10944200" y="8259823"/>
            <a:ext cx="4104456" cy="615553"/>
          </a:xfrm>
          <a:prstGeom prst="rect">
            <a:avLst/>
          </a:prstGeom>
        </p:spPr>
        <p:txBody>
          <a:bodyPr wrap="square" lIns="0" tIns="0" rIns="0" bIns="0" rtlCol="0" anchor="t">
            <a:spAutoFit/>
          </a:bodyPr>
          <a:lstStyle/>
          <a:p>
            <a:pPr lvl="0"/>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R</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eview &amp; </a:t>
            </a:r>
            <a:r>
              <a:rPr lang="en-GB" sz="4000" b="1" i="1" noProof="0" dirty="0">
                <a:solidFill>
                  <a:srgbClr val="FFFFFF"/>
                </a:solidFill>
                <a:latin typeface="Century Gothic" panose="020B0502020202020204" pitchFamily="34" charset="0"/>
                <a:ea typeface="Century Gothic Paneuropean"/>
                <a:cs typeface="Century Gothic Paneuropean"/>
                <a:sym typeface="Century Gothic Paneuropean"/>
              </a:rPr>
              <a:t>R</a:t>
            </a:r>
            <a:r>
              <a:rPr lang="en-GB" sz="4000" b="1" i="1" noProof="0" dirty="0">
                <a:solidFill>
                  <a:srgbClr val="36ACF5"/>
                </a:solidFill>
                <a:latin typeface="Century Gothic" panose="020B0502020202020204" pitchFamily="34" charset="0"/>
                <a:ea typeface="Century Gothic Paneuropean"/>
                <a:cs typeface="Century Gothic Paneuropean"/>
                <a:sym typeface="Century Gothic Paneuropean"/>
              </a:rPr>
              <a:t>eact</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1" name="TextBox 3">
            <a:extLst>
              <a:ext uri="{FF2B5EF4-FFF2-40B4-BE49-F238E27FC236}">
                <a16:creationId xmlns:a16="http://schemas.microsoft.com/office/drawing/2014/main" id="{857ECABB-0D9D-1B8A-C3C6-1F0344FBAABF}"/>
              </a:ext>
            </a:extLst>
          </p:cNvPr>
          <p:cNvSpPr txBox="1"/>
          <p:nvPr/>
        </p:nvSpPr>
        <p:spPr>
          <a:xfrm>
            <a:off x="8159246" y="1585098"/>
            <a:ext cx="2920800" cy="615553"/>
          </a:xfrm>
          <a:prstGeom prst="rect">
            <a:avLst/>
          </a:prstGeom>
        </p:spPr>
        <p:txBody>
          <a:bodyPr wrap="square" lIns="0" tIns="0" rIns="0" bIns="0" rtlCol="0" anchor="t">
            <a:spAutoFit/>
          </a:bodyPr>
          <a:lstStyle/>
          <a:p>
            <a:pPr marL="0" lvl="0" indent="0" algn="l"/>
            <a:r>
              <a:rPr lang="en-GB" sz="4000" b="1" i="1" u="none" noProof="0" dirty="0">
                <a:solidFill>
                  <a:srgbClr val="FFFFFF"/>
                </a:solidFill>
                <a:latin typeface="Century Gothic" panose="020B0502020202020204" pitchFamily="34" charset="0"/>
                <a:ea typeface="Century Gothic Paneuropean"/>
                <a:cs typeface="Century Gothic Paneuropean"/>
                <a:sym typeface="Century Gothic Paneuropean"/>
              </a:rPr>
              <a:t>F</a:t>
            </a:r>
            <a:r>
              <a:rPr lang="en-GB" sz="4000" b="1" i="1" u="none" noProof="0" dirty="0">
                <a:solidFill>
                  <a:srgbClr val="36ACF5"/>
                </a:solidFill>
                <a:latin typeface="Century Gothic" panose="020B0502020202020204" pitchFamily="34" charset="0"/>
                <a:ea typeface="Century Gothic Paneuropean"/>
                <a:cs typeface="Century Gothic Paneuropean"/>
                <a:sym typeface="Century Gothic Paneuropean"/>
              </a:rPr>
              <a:t>inance</a:t>
            </a:r>
            <a:endParaRPr lang="en-GB" sz="40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12" name="TextBox 4">
            <a:extLst>
              <a:ext uri="{FF2B5EF4-FFF2-40B4-BE49-F238E27FC236}">
                <a16:creationId xmlns:a16="http://schemas.microsoft.com/office/drawing/2014/main" id="{6359E836-CF50-316C-F04A-E8EB1121FEB5}"/>
              </a:ext>
            </a:extLst>
          </p:cNvPr>
          <p:cNvSpPr txBox="1"/>
          <p:nvPr/>
        </p:nvSpPr>
        <p:spPr>
          <a:xfrm>
            <a:off x="2694797" y="3991372"/>
            <a:ext cx="12884551" cy="2708434"/>
          </a:xfrm>
          <a:prstGeom prst="rect">
            <a:avLst/>
          </a:prstGeom>
        </p:spPr>
        <p:txBody>
          <a:bodyPr wrap="square" lIns="0" tIns="0" rIns="0" bIns="0" rtlCol="0" anchor="t">
            <a:spAutoFit/>
          </a:bodyPr>
          <a:lstStyle/>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Core</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Business Health</a:t>
            </a:r>
          </a:p>
          <a:p>
            <a:pPr algn="ctr"/>
            <a:r>
              <a:rPr lang="en-GB" sz="4400" b="1" noProof="0" dirty="0">
                <a:solidFill>
                  <a:srgbClr val="FFFFFF"/>
                </a:solidFill>
                <a:latin typeface="Century Gothic Paneuropean Bold"/>
                <a:ea typeface="Century Gothic Paneuropean Bold"/>
                <a:cs typeface="Century Gothic Paneuropean Bold"/>
                <a:sym typeface="Century Gothic Paneuropean Bold"/>
              </a:rPr>
              <a:t>&amp;</a:t>
            </a:r>
          </a:p>
          <a:p>
            <a:pPr algn="ctr"/>
            <a:r>
              <a:rPr lang="en-GB" sz="4400" b="1" i="1" u="sng" noProof="0" dirty="0">
                <a:solidFill>
                  <a:srgbClr val="FFFFFF"/>
                </a:solidFill>
                <a:latin typeface="Century Gothic Paneuropean Bold"/>
                <a:ea typeface="Century Gothic Paneuropean Bold"/>
                <a:cs typeface="Century Gothic Paneuropean Bold"/>
                <a:sym typeface="Century Gothic Paneuropean Bold"/>
              </a:rPr>
              <a:t>Wellbeing</a:t>
            </a:r>
          </a:p>
        </p:txBody>
      </p:sp>
      <p:sp>
        <p:nvSpPr>
          <p:cNvPr id="13" name="Freeform 2">
            <a:extLst>
              <a:ext uri="{FF2B5EF4-FFF2-40B4-BE49-F238E27FC236}">
                <a16:creationId xmlns:a16="http://schemas.microsoft.com/office/drawing/2014/main" id="{5AFBA018-1C44-C492-2179-76542CBFF952}"/>
              </a:ext>
            </a:extLst>
          </p:cNvPr>
          <p:cNvSpPr/>
          <p:nvPr/>
        </p:nvSpPr>
        <p:spPr>
          <a:xfrm>
            <a:off x="-6927" y="9258300"/>
            <a:ext cx="5114979" cy="100968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alphaModFix amt="63000"/>
            </a:blip>
            <a:stretch>
              <a:fillRect/>
            </a:stretch>
          </a:blipFill>
        </p:spPr>
        <p:txBody>
          <a:bodyPr/>
          <a:lstStyle/>
          <a:p>
            <a:endParaRPr lang="en-GB" noProof="0" dirty="0"/>
          </a:p>
        </p:txBody>
      </p:sp>
    </p:spTree>
    <p:extLst>
      <p:ext uri="{BB962C8B-B14F-4D97-AF65-F5344CB8AC3E}">
        <p14:creationId xmlns:p14="http://schemas.microsoft.com/office/powerpoint/2010/main" val="2267350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62FBB42D-9B37-53C9-B192-9D07971F7CCB}"/>
            </a:ext>
          </a:extLst>
        </p:cNvPr>
        <p:cNvGrpSpPr/>
        <p:nvPr/>
      </p:nvGrpSpPr>
      <p:grpSpPr>
        <a:xfrm>
          <a:off x="0" y="0"/>
          <a:ext cx="0" cy="0"/>
          <a:chOff x="0" y="0"/>
          <a:chExt cx="0" cy="0"/>
        </a:xfrm>
      </p:grpSpPr>
      <p:pic>
        <p:nvPicPr>
          <p:cNvPr id="1026" name="Picture 2" descr="View of motion blurred underground railway">
            <a:extLst>
              <a:ext uri="{FF2B5EF4-FFF2-40B4-BE49-F238E27FC236}">
                <a16:creationId xmlns:a16="http://schemas.microsoft.com/office/drawing/2014/main" id="{DF1907C4-19B3-3D87-5543-F0C2E94796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795" r="23795"/>
          <a:stretch/>
        </p:blipFill>
        <p:spPr bwMode="auto">
          <a:xfrm>
            <a:off x="11016208" y="-10026"/>
            <a:ext cx="7805192"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4F35E761-A156-0EB0-8C97-E8C6E05E3819}"/>
              </a:ext>
            </a:extLst>
          </p:cNvPr>
          <p:cNvSpPr txBox="1"/>
          <p:nvPr/>
        </p:nvSpPr>
        <p:spPr>
          <a:xfrm>
            <a:off x="840208" y="341179"/>
            <a:ext cx="7008392" cy="1107804"/>
          </a:xfrm>
          <a:prstGeom prst="rect">
            <a:avLst/>
          </a:prstGeom>
        </p:spPr>
        <p:txBody>
          <a:bodyPr wrap="square" lIns="0" tIns="0" rIns="0" bIns="0" rtlCol="0" anchor="t">
            <a:spAutoFit/>
          </a:bodyPr>
          <a:lstStyle/>
          <a:p>
            <a:pPr marL="0" lvl="0" indent="0">
              <a:lnSpc>
                <a:spcPts val="9600"/>
              </a:lnSpc>
            </a:pPr>
            <a:r>
              <a:rPr lang="en-GB" sz="6600" b="1" noProof="0" dirty="0">
                <a:solidFill>
                  <a:schemeClr val="bg1"/>
                </a:solidFill>
                <a:latin typeface="Century Gothic" panose="020B0502020202020204" pitchFamily="34" charset="0"/>
                <a:ea typeface="Century Gothic Paneuropean"/>
                <a:cs typeface="Century Gothic Paneuropean"/>
                <a:sym typeface="Century Gothic Paneuropean"/>
              </a:rPr>
              <a:t>Traditional 9-5?</a:t>
            </a:r>
            <a:endParaRPr lang="en-GB" sz="6600" b="1" u="none" noProof="0" dirty="0">
              <a:solidFill>
                <a:schemeClr val="bg1"/>
              </a:solidFill>
              <a:latin typeface="Century Gothic" panose="020B0502020202020204" pitchFamily="34" charset="0"/>
              <a:ea typeface="Century Gothic Paneuropean"/>
              <a:cs typeface="Century Gothic Paneuropean"/>
              <a:sym typeface="Century Gothic Paneuropean"/>
            </a:endParaRPr>
          </a:p>
        </p:txBody>
      </p:sp>
      <p:sp>
        <p:nvSpPr>
          <p:cNvPr id="6" name="TextBox 6">
            <a:extLst>
              <a:ext uri="{FF2B5EF4-FFF2-40B4-BE49-F238E27FC236}">
                <a16:creationId xmlns:a16="http://schemas.microsoft.com/office/drawing/2014/main" id="{DB869241-AE3B-465D-116F-000835063083}"/>
              </a:ext>
            </a:extLst>
          </p:cNvPr>
          <p:cNvSpPr txBox="1"/>
          <p:nvPr/>
        </p:nvSpPr>
        <p:spPr>
          <a:xfrm>
            <a:off x="820063" y="1599029"/>
            <a:ext cx="9904176" cy="677108"/>
          </a:xfrm>
          <a:prstGeom prst="rect">
            <a:avLst/>
          </a:prstGeom>
        </p:spPr>
        <p:txBody>
          <a:bodyPr wrap="square" lIns="0" tIns="0" rIns="0" bIns="0" rtlCol="0" anchor="t">
            <a:spAutoFit/>
          </a:bodyPr>
          <a:lstStyle/>
          <a:p>
            <a:pPr lvl="0"/>
            <a:r>
              <a:rPr lang="en-GB" sz="4400" b="1" noProof="0" dirty="0">
                <a:solidFill>
                  <a:srgbClr val="36ACF5"/>
                </a:solidFill>
                <a:latin typeface="Century Gothic" panose="020B0502020202020204" pitchFamily="34" charset="0"/>
              </a:rPr>
              <a:t>You’re self-employed, you decide!</a:t>
            </a:r>
            <a:endParaRPr lang="en-GB" sz="4400" b="1" noProof="0"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34AD904C-89A1-B6C9-B2CC-89F544FC4B69}"/>
              </a:ext>
            </a:extLst>
          </p:cNvPr>
          <p:cNvGrpSpPr>
            <a:grpSpLocks noChangeAspect="1"/>
          </p:cNvGrpSpPr>
          <p:nvPr/>
        </p:nvGrpSpPr>
        <p:grpSpPr>
          <a:xfrm>
            <a:off x="1350096" y="2605407"/>
            <a:ext cx="325921" cy="325921"/>
            <a:chOff x="0" y="0"/>
            <a:chExt cx="6355080" cy="6355080"/>
          </a:xfrm>
          <a:solidFill>
            <a:srgbClr val="36ACF5"/>
          </a:solidFill>
        </p:grpSpPr>
        <p:sp>
          <p:nvSpPr>
            <p:cNvPr id="14" name="Freeform 3">
              <a:extLst>
                <a:ext uri="{FF2B5EF4-FFF2-40B4-BE49-F238E27FC236}">
                  <a16:creationId xmlns:a16="http://schemas.microsoft.com/office/drawing/2014/main" id="{69A79D42-4700-D7CA-5EFA-238B690D963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
        <p:nvSpPr>
          <p:cNvPr id="19" name="Arrow: Pentagon 18">
            <a:extLst>
              <a:ext uri="{FF2B5EF4-FFF2-40B4-BE49-F238E27FC236}">
                <a16:creationId xmlns:a16="http://schemas.microsoft.com/office/drawing/2014/main" id="{0165EC91-6828-973F-E5EE-961DB7DE0EBB}"/>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20" name="Freeform 2">
            <a:extLst>
              <a:ext uri="{FF2B5EF4-FFF2-40B4-BE49-F238E27FC236}">
                <a16:creationId xmlns:a16="http://schemas.microsoft.com/office/drawing/2014/main" id="{5401EA0A-0397-0917-D101-64B2F8759FC3}"/>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
        <p:nvSpPr>
          <p:cNvPr id="21" name="TextBox 6">
            <a:extLst>
              <a:ext uri="{FF2B5EF4-FFF2-40B4-BE49-F238E27FC236}">
                <a16:creationId xmlns:a16="http://schemas.microsoft.com/office/drawing/2014/main" id="{7DB5EF93-A6B1-D7D2-19F0-C3AC00F5D903}"/>
              </a:ext>
            </a:extLst>
          </p:cNvPr>
          <p:cNvSpPr txBox="1"/>
          <p:nvPr/>
        </p:nvSpPr>
        <p:spPr>
          <a:xfrm>
            <a:off x="2471084" y="2335188"/>
            <a:ext cx="7478049" cy="2154436"/>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What time are you most productive?</a:t>
            </a:r>
          </a:p>
          <a:p>
            <a:pPr lvl="0"/>
            <a:r>
              <a:rPr lang="en-GB" sz="2800" b="1" noProof="0" dirty="0">
                <a:solidFill>
                  <a:schemeClr val="bg1"/>
                </a:solidFill>
                <a:latin typeface="Century Gothic" panose="020B0502020202020204" pitchFamily="34" charset="0"/>
              </a:rPr>
              <a:t>Not everyone works best within the confines of a traditional 9-5</a:t>
            </a:r>
          </a:p>
          <a:p>
            <a:pPr lvl="0"/>
            <a:r>
              <a:rPr lang="en-GB" sz="2800" b="1" noProof="0" dirty="0">
                <a:solidFill>
                  <a:schemeClr val="bg1"/>
                </a:solidFill>
                <a:latin typeface="Century Gothic" panose="020B0502020202020204" pitchFamily="34" charset="0"/>
              </a:rPr>
              <a:t>When do you notice you feel least/most productive?</a:t>
            </a:r>
            <a:endParaRPr lang="en-GB" sz="2800" noProof="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F0BECCFB-89EA-F088-449D-A363D84E595F}"/>
              </a:ext>
            </a:extLst>
          </p:cNvPr>
          <p:cNvSpPr txBox="1"/>
          <p:nvPr/>
        </p:nvSpPr>
        <p:spPr>
          <a:xfrm>
            <a:off x="2471084" y="4855468"/>
            <a:ext cx="8545124" cy="3447098"/>
          </a:xfrm>
          <a:prstGeom prst="rect">
            <a:avLst/>
          </a:prstGeom>
        </p:spPr>
        <p:txBody>
          <a:bodyPr wrap="square" lIns="0" tIns="0" rIns="0" bIns="0" rtlCol="0" anchor="t">
            <a:spAutoFit/>
          </a:bodyPr>
          <a:lstStyle/>
          <a:p>
            <a:pPr lvl="0"/>
            <a:r>
              <a:rPr lang="en-GB" sz="2800" b="1" u="sng" noProof="0" dirty="0">
                <a:solidFill>
                  <a:schemeClr val="bg1"/>
                </a:solidFill>
                <a:latin typeface="Century Gothic" panose="020B0502020202020204" pitchFamily="34" charset="0"/>
              </a:rPr>
              <a:t>The Business &amp; Your Wellness</a:t>
            </a:r>
          </a:p>
          <a:p>
            <a:pPr lvl="0"/>
            <a:r>
              <a:rPr lang="en-GB" sz="2800" b="1" i="1" noProof="0" dirty="0">
                <a:solidFill>
                  <a:schemeClr val="bg1"/>
                </a:solidFill>
                <a:latin typeface="Century Gothic" panose="020B0502020202020204" pitchFamily="34" charset="0"/>
              </a:rPr>
              <a:t>Like business, wellness often runs well on routines</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Plan to stick to a set routine(s)</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Flexible within rigid lines – Use the sports court analogy</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Give yourself time to adapt and embrace the time for given tasks.</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“Ringfence” and protect this time for said task</a:t>
            </a:r>
          </a:p>
        </p:txBody>
      </p:sp>
      <p:sp>
        <p:nvSpPr>
          <p:cNvPr id="33" name="TextBox 6">
            <a:extLst>
              <a:ext uri="{FF2B5EF4-FFF2-40B4-BE49-F238E27FC236}">
                <a16:creationId xmlns:a16="http://schemas.microsoft.com/office/drawing/2014/main" id="{975AA7D2-FED5-DE51-55A6-39D30BD0B6E5}"/>
              </a:ext>
            </a:extLst>
          </p:cNvPr>
          <p:cNvSpPr txBox="1"/>
          <p:nvPr/>
        </p:nvSpPr>
        <p:spPr>
          <a:xfrm>
            <a:off x="2530047" y="8531358"/>
            <a:ext cx="8466200" cy="1723549"/>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How we transition to the next phase</a:t>
            </a:r>
          </a:p>
          <a:p>
            <a:pPr lvl="0"/>
            <a:r>
              <a:rPr lang="en-GB" sz="2800" b="1" noProof="0" dirty="0">
                <a:solidFill>
                  <a:schemeClr val="bg1"/>
                </a:solidFill>
                <a:latin typeface="Century Gothic" panose="020B0502020202020204" pitchFamily="34" charset="0"/>
              </a:rPr>
              <a:t>This will be the case for most</a:t>
            </a:r>
          </a:p>
          <a:p>
            <a:pPr marL="457200" lvl="0" indent="-457200">
              <a:buFont typeface="Wingdings" panose="05000000000000000000" pitchFamily="2" charset="2"/>
              <a:buChar char="Ø"/>
            </a:pPr>
            <a:r>
              <a:rPr lang="en-GB" sz="2800" noProof="0" dirty="0">
                <a:solidFill>
                  <a:schemeClr val="bg1"/>
                </a:solidFill>
                <a:latin typeface="Century Gothic" panose="020B0502020202020204" pitchFamily="34" charset="0"/>
              </a:rPr>
              <a:t>Plan the time and commit to it.</a:t>
            </a:r>
          </a:p>
          <a:p>
            <a:pPr marL="457200" lvl="0" indent="-457200">
              <a:buFont typeface="Wingdings" panose="05000000000000000000" pitchFamily="2" charset="2"/>
              <a:buChar char="Ø"/>
            </a:pPr>
            <a:r>
              <a:rPr lang="en-GB" sz="2800" noProof="0" dirty="0">
                <a:solidFill>
                  <a:schemeClr val="bg1"/>
                </a:solidFill>
                <a:latin typeface="Century Gothic" panose="020B0502020202020204" pitchFamily="34" charset="0"/>
              </a:rPr>
              <a:t>Take time out if you need to, make it happen</a:t>
            </a:r>
          </a:p>
        </p:txBody>
      </p:sp>
      <p:grpSp>
        <p:nvGrpSpPr>
          <p:cNvPr id="2" name="Group 2">
            <a:extLst>
              <a:ext uri="{FF2B5EF4-FFF2-40B4-BE49-F238E27FC236}">
                <a16:creationId xmlns:a16="http://schemas.microsoft.com/office/drawing/2014/main" id="{8EBDAF48-4A8A-4C93-491B-AC9BE90F1955}"/>
              </a:ext>
            </a:extLst>
          </p:cNvPr>
          <p:cNvGrpSpPr>
            <a:grpSpLocks noChangeAspect="1"/>
          </p:cNvGrpSpPr>
          <p:nvPr/>
        </p:nvGrpSpPr>
        <p:grpSpPr>
          <a:xfrm>
            <a:off x="1347215" y="5123395"/>
            <a:ext cx="325921" cy="325921"/>
            <a:chOff x="0" y="0"/>
            <a:chExt cx="6355080" cy="6355080"/>
          </a:xfrm>
          <a:solidFill>
            <a:srgbClr val="36ACF5"/>
          </a:solidFill>
        </p:grpSpPr>
        <p:sp>
          <p:nvSpPr>
            <p:cNvPr id="3" name="Freeform 3">
              <a:extLst>
                <a:ext uri="{FF2B5EF4-FFF2-40B4-BE49-F238E27FC236}">
                  <a16:creationId xmlns:a16="http://schemas.microsoft.com/office/drawing/2014/main" id="{2ACE3F92-1259-A0C2-E384-69731E6017B5}"/>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grpSp>
        <p:nvGrpSpPr>
          <p:cNvPr id="8" name="Group 2">
            <a:extLst>
              <a:ext uri="{FF2B5EF4-FFF2-40B4-BE49-F238E27FC236}">
                <a16:creationId xmlns:a16="http://schemas.microsoft.com/office/drawing/2014/main" id="{E45309C8-16B8-47BD-42E0-313A189F2CF7}"/>
              </a:ext>
            </a:extLst>
          </p:cNvPr>
          <p:cNvGrpSpPr>
            <a:grpSpLocks noChangeAspect="1"/>
          </p:cNvGrpSpPr>
          <p:nvPr/>
        </p:nvGrpSpPr>
        <p:grpSpPr>
          <a:xfrm>
            <a:off x="1347213" y="8799285"/>
            <a:ext cx="325921" cy="325921"/>
            <a:chOff x="0" y="0"/>
            <a:chExt cx="6355080" cy="6355080"/>
          </a:xfrm>
          <a:solidFill>
            <a:srgbClr val="36ACF5"/>
          </a:solidFill>
        </p:grpSpPr>
        <p:sp>
          <p:nvSpPr>
            <p:cNvPr id="9" name="Freeform 3">
              <a:extLst>
                <a:ext uri="{FF2B5EF4-FFF2-40B4-BE49-F238E27FC236}">
                  <a16:creationId xmlns:a16="http://schemas.microsoft.com/office/drawing/2014/main" id="{0DCC5B89-DDDC-FC9A-18A0-4876F89CAB4C}"/>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Tree>
    <p:extLst>
      <p:ext uri="{BB962C8B-B14F-4D97-AF65-F5344CB8AC3E}">
        <p14:creationId xmlns:p14="http://schemas.microsoft.com/office/powerpoint/2010/main" val="13983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729492D-03D0-3A60-A32B-779721C7CE8E}"/>
            </a:ext>
          </a:extLst>
        </p:cNvPr>
        <p:cNvGrpSpPr/>
        <p:nvPr/>
      </p:nvGrpSpPr>
      <p:grpSpPr>
        <a:xfrm>
          <a:off x="0" y="0"/>
          <a:ext cx="0" cy="0"/>
          <a:chOff x="0" y="0"/>
          <a:chExt cx="0" cy="0"/>
        </a:xfrm>
      </p:grpSpPr>
      <p:pic>
        <p:nvPicPr>
          <p:cNvPr id="1026" name="Picture 2" descr="A wood walkway on the beach">
            <a:extLst>
              <a:ext uri="{FF2B5EF4-FFF2-40B4-BE49-F238E27FC236}">
                <a16:creationId xmlns:a16="http://schemas.microsoft.com/office/drawing/2014/main" id="{D6B7A168-5EEC-0BA3-963E-8D423ADDD3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873" r="23873"/>
          <a:stretch/>
        </p:blipFill>
        <p:spPr bwMode="auto">
          <a:xfrm>
            <a:off x="12462189" y="-10026"/>
            <a:ext cx="63592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F073BC1C-80B4-A13D-8541-694CE6D60063}"/>
              </a:ext>
            </a:extLst>
          </p:cNvPr>
          <p:cNvSpPr txBox="1"/>
          <p:nvPr/>
        </p:nvSpPr>
        <p:spPr>
          <a:xfrm>
            <a:off x="431032" y="341179"/>
            <a:ext cx="7008392" cy="1107804"/>
          </a:xfrm>
          <a:prstGeom prst="rect">
            <a:avLst/>
          </a:prstGeom>
        </p:spPr>
        <p:txBody>
          <a:bodyPr wrap="square" lIns="0" tIns="0" rIns="0" bIns="0" rtlCol="0" anchor="t">
            <a:spAutoFit/>
          </a:bodyPr>
          <a:lstStyle/>
          <a:p>
            <a:pPr marL="0" lvl="0" indent="0">
              <a:lnSpc>
                <a:spcPts val="9600"/>
              </a:lnSpc>
            </a:pPr>
            <a:r>
              <a:rPr lang="en-GB" sz="6600" b="1" noProof="0" dirty="0">
                <a:solidFill>
                  <a:schemeClr val="bg1"/>
                </a:solidFill>
                <a:latin typeface="Century Gothic" panose="020B0502020202020204" pitchFamily="34" charset="0"/>
                <a:ea typeface="Century Gothic Paneuropean"/>
                <a:cs typeface="Century Gothic Paneuropean"/>
                <a:sym typeface="Century Gothic Paneuropean"/>
              </a:rPr>
              <a:t>Business Stress</a:t>
            </a:r>
            <a:endParaRPr lang="en-GB" sz="6600" b="1" u="none" noProof="0" dirty="0">
              <a:solidFill>
                <a:schemeClr val="bg1"/>
              </a:solidFill>
              <a:latin typeface="Century Gothic" panose="020B0502020202020204" pitchFamily="34" charset="0"/>
              <a:ea typeface="Century Gothic Paneuropean"/>
              <a:cs typeface="Century Gothic Paneuropean"/>
              <a:sym typeface="Century Gothic Paneuropean"/>
            </a:endParaRPr>
          </a:p>
        </p:txBody>
      </p:sp>
      <p:sp>
        <p:nvSpPr>
          <p:cNvPr id="6" name="TextBox 6">
            <a:extLst>
              <a:ext uri="{FF2B5EF4-FFF2-40B4-BE49-F238E27FC236}">
                <a16:creationId xmlns:a16="http://schemas.microsoft.com/office/drawing/2014/main" id="{BFA0A6FB-C4C9-BF7A-A5AB-FEB47409D503}"/>
              </a:ext>
            </a:extLst>
          </p:cNvPr>
          <p:cNvSpPr txBox="1"/>
          <p:nvPr/>
        </p:nvSpPr>
        <p:spPr>
          <a:xfrm>
            <a:off x="431032" y="1599029"/>
            <a:ext cx="12408432" cy="677108"/>
          </a:xfrm>
          <a:prstGeom prst="rect">
            <a:avLst/>
          </a:prstGeom>
        </p:spPr>
        <p:txBody>
          <a:bodyPr wrap="square" lIns="0" tIns="0" rIns="0" bIns="0" rtlCol="0" anchor="t">
            <a:spAutoFit/>
          </a:bodyPr>
          <a:lstStyle/>
          <a:p>
            <a:pPr lvl="0"/>
            <a:r>
              <a:rPr lang="en-GB" sz="4400" b="1" noProof="0" dirty="0">
                <a:solidFill>
                  <a:srgbClr val="36ACF5"/>
                </a:solidFill>
                <a:latin typeface="Century Gothic" panose="020B0502020202020204" pitchFamily="34" charset="0"/>
              </a:rPr>
              <a:t>Stress - the light on your business dashboard</a:t>
            </a:r>
            <a:endParaRPr lang="en-GB" sz="4400" b="1" noProof="0"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C03B5456-045E-4AED-C5A9-58D40447691E}"/>
              </a:ext>
            </a:extLst>
          </p:cNvPr>
          <p:cNvGrpSpPr>
            <a:grpSpLocks noChangeAspect="1"/>
          </p:cNvGrpSpPr>
          <p:nvPr/>
        </p:nvGrpSpPr>
        <p:grpSpPr>
          <a:xfrm>
            <a:off x="505923" y="2605407"/>
            <a:ext cx="325921" cy="325921"/>
            <a:chOff x="0" y="0"/>
            <a:chExt cx="6355080" cy="6355080"/>
          </a:xfrm>
          <a:solidFill>
            <a:srgbClr val="36ACF5"/>
          </a:solidFill>
        </p:grpSpPr>
        <p:sp>
          <p:nvSpPr>
            <p:cNvPr id="14" name="Freeform 3">
              <a:extLst>
                <a:ext uri="{FF2B5EF4-FFF2-40B4-BE49-F238E27FC236}">
                  <a16:creationId xmlns:a16="http://schemas.microsoft.com/office/drawing/2014/main" id="{43A12B36-C360-F401-15F5-B9123F09CC0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
        <p:nvSpPr>
          <p:cNvPr id="19" name="Arrow: Pentagon 18">
            <a:extLst>
              <a:ext uri="{FF2B5EF4-FFF2-40B4-BE49-F238E27FC236}">
                <a16:creationId xmlns:a16="http://schemas.microsoft.com/office/drawing/2014/main" id="{3030FCCE-9775-0D0C-563B-0BEE6B171C2A}"/>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20" name="Freeform 2">
            <a:extLst>
              <a:ext uri="{FF2B5EF4-FFF2-40B4-BE49-F238E27FC236}">
                <a16:creationId xmlns:a16="http://schemas.microsoft.com/office/drawing/2014/main" id="{49E1BE8F-7778-3763-58C7-4A602D5FB0EE}"/>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
        <p:nvSpPr>
          <p:cNvPr id="21" name="TextBox 6">
            <a:extLst>
              <a:ext uri="{FF2B5EF4-FFF2-40B4-BE49-F238E27FC236}">
                <a16:creationId xmlns:a16="http://schemas.microsoft.com/office/drawing/2014/main" id="{1906AD33-1FB8-0D34-B7E2-E096808073D8}"/>
              </a:ext>
            </a:extLst>
          </p:cNvPr>
          <p:cNvSpPr txBox="1"/>
          <p:nvPr/>
        </p:nvSpPr>
        <p:spPr>
          <a:xfrm>
            <a:off x="1626910" y="2335188"/>
            <a:ext cx="10685442" cy="1723549"/>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Stress - Signal that something needs attention</a:t>
            </a:r>
          </a:p>
          <a:p>
            <a:pPr lvl="0"/>
            <a:r>
              <a:rPr lang="en-GB" sz="2800" b="1" noProof="0" dirty="0">
                <a:solidFill>
                  <a:schemeClr val="bg1"/>
                </a:solidFill>
                <a:latin typeface="Century Gothic" panose="020B0502020202020204" pitchFamily="34" charset="0"/>
              </a:rPr>
              <a:t>Businesses stress usually shows up before problems become obvious. It is often the early warning sign that something in the business needs adjusting.</a:t>
            </a:r>
            <a:endParaRPr lang="en-GB" sz="2800" noProof="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65A7BD48-B732-7E2C-6349-42E9806F0563}"/>
              </a:ext>
            </a:extLst>
          </p:cNvPr>
          <p:cNvSpPr txBox="1"/>
          <p:nvPr/>
        </p:nvSpPr>
        <p:spPr>
          <a:xfrm>
            <a:off x="1626910" y="4359538"/>
            <a:ext cx="10685441" cy="2585323"/>
          </a:xfrm>
          <a:prstGeom prst="rect">
            <a:avLst/>
          </a:prstGeom>
        </p:spPr>
        <p:txBody>
          <a:bodyPr wrap="square" lIns="0" tIns="0" rIns="0" bIns="0" rtlCol="0" anchor="t">
            <a:spAutoFit/>
          </a:bodyPr>
          <a:lstStyle/>
          <a:p>
            <a:pPr lvl="0"/>
            <a:r>
              <a:rPr lang="en-GB" sz="2800" b="1" u="sng" noProof="0" dirty="0">
                <a:solidFill>
                  <a:schemeClr val="bg1"/>
                </a:solidFill>
                <a:latin typeface="Century Gothic" panose="020B0502020202020204" pitchFamily="34" charset="0"/>
              </a:rPr>
              <a:t>As a Business</a:t>
            </a:r>
          </a:p>
          <a:p>
            <a:pPr lvl="0"/>
            <a:r>
              <a:rPr lang="en-GB" sz="2800" b="1" i="1" noProof="0" dirty="0">
                <a:solidFill>
                  <a:schemeClr val="bg1"/>
                </a:solidFill>
                <a:latin typeface="Century Gothic" panose="020B0502020202020204" pitchFamily="34" charset="0"/>
              </a:rPr>
              <a:t>What is my stress trying to tell me?</a:t>
            </a:r>
          </a:p>
          <a:p>
            <a:pPr marL="45720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Have I planned in time to address the stressor?</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Am I listening to the signal, or pushing through it?</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Avoiding intervention, what needs to be done?</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Can I do it alone, or do I need to delegate?</a:t>
            </a:r>
          </a:p>
        </p:txBody>
      </p:sp>
      <p:sp>
        <p:nvSpPr>
          <p:cNvPr id="33" name="TextBox 6">
            <a:extLst>
              <a:ext uri="{FF2B5EF4-FFF2-40B4-BE49-F238E27FC236}">
                <a16:creationId xmlns:a16="http://schemas.microsoft.com/office/drawing/2014/main" id="{0D9C4CEA-CB3C-48D1-87BB-8652B66CEF72}"/>
              </a:ext>
            </a:extLst>
          </p:cNvPr>
          <p:cNvSpPr txBox="1"/>
          <p:nvPr/>
        </p:nvSpPr>
        <p:spPr>
          <a:xfrm>
            <a:off x="1685874" y="7159724"/>
            <a:ext cx="10626477" cy="2154436"/>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How do we address the stress?</a:t>
            </a:r>
          </a:p>
          <a:p>
            <a:pPr marL="457200" lvl="0" indent="-457200">
              <a:buFont typeface="Wingdings" panose="05000000000000000000" pitchFamily="2" charset="2"/>
              <a:buChar char="Ø"/>
            </a:pPr>
            <a:r>
              <a:rPr lang="en-GB" sz="2800" noProof="0" dirty="0">
                <a:solidFill>
                  <a:schemeClr val="bg1"/>
                </a:solidFill>
                <a:latin typeface="Century Gothic" panose="020B0502020202020204" pitchFamily="34" charset="0"/>
              </a:rPr>
              <a:t>Having plans of action like a Business plan, marketing plan </a:t>
            </a:r>
          </a:p>
          <a:p>
            <a:pPr marL="457200" lvl="0" indent="-457200">
              <a:buFont typeface="Wingdings" panose="05000000000000000000" pitchFamily="2" charset="2"/>
              <a:buChar char="Ø"/>
            </a:pPr>
            <a:r>
              <a:rPr lang="en-GB" sz="2800" noProof="0" dirty="0">
                <a:solidFill>
                  <a:schemeClr val="bg1"/>
                </a:solidFill>
                <a:latin typeface="Century Gothic" panose="020B0502020202020204" pitchFamily="34" charset="0"/>
              </a:rPr>
              <a:t>Taking affirmative action, stemmed from plans</a:t>
            </a:r>
          </a:p>
          <a:p>
            <a:pPr marL="457200" lvl="0" indent="-457200">
              <a:buFont typeface="Wingdings" panose="05000000000000000000" pitchFamily="2" charset="2"/>
              <a:buChar char="Ø"/>
            </a:pPr>
            <a:r>
              <a:rPr lang="en-GB" sz="2800" noProof="0" dirty="0">
                <a:solidFill>
                  <a:schemeClr val="bg1"/>
                </a:solidFill>
                <a:latin typeface="Century Gothic" panose="020B0502020202020204" pitchFamily="34" charset="0"/>
              </a:rPr>
              <a:t>Again, actually planning in time to address it</a:t>
            </a:r>
          </a:p>
          <a:p>
            <a:pPr marL="457200" lvl="0" indent="-457200">
              <a:buFont typeface="Wingdings" panose="05000000000000000000" pitchFamily="2" charset="2"/>
              <a:buChar char="Ø"/>
            </a:pPr>
            <a:endParaRPr lang="en-GB" sz="2800" noProof="0" dirty="0">
              <a:solidFill>
                <a:schemeClr val="bg1"/>
              </a:solidFill>
              <a:latin typeface="Century Gothic" panose="020B0502020202020204" pitchFamily="34" charset="0"/>
            </a:endParaRPr>
          </a:p>
        </p:txBody>
      </p:sp>
      <p:grpSp>
        <p:nvGrpSpPr>
          <p:cNvPr id="2" name="Group 2">
            <a:extLst>
              <a:ext uri="{FF2B5EF4-FFF2-40B4-BE49-F238E27FC236}">
                <a16:creationId xmlns:a16="http://schemas.microsoft.com/office/drawing/2014/main" id="{847E53DE-1DD3-ED78-5110-4C27E12CDD4F}"/>
              </a:ext>
            </a:extLst>
          </p:cNvPr>
          <p:cNvGrpSpPr>
            <a:grpSpLocks noChangeAspect="1"/>
          </p:cNvGrpSpPr>
          <p:nvPr/>
        </p:nvGrpSpPr>
        <p:grpSpPr>
          <a:xfrm>
            <a:off x="503042" y="4627465"/>
            <a:ext cx="325921" cy="325921"/>
            <a:chOff x="0" y="0"/>
            <a:chExt cx="6355080" cy="6355080"/>
          </a:xfrm>
          <a:solidFill>
            <a:srgbClr val="36ACF5"/>
          </a:solidFill>
        </p:grpSpPr>
        <p:sp>
          <p:nvSpPr>
            <p:cNvPr id="3" name="Freeform 3">
              <a:extLst>
                <a:ext uri="{FF2B5EF4-FFF2-40B4-BE49-F238E27FC236}">
                  <a16:creationId xmlns:a16="http://schemas.microsoft.com/office/drawing/2014/main" id="{772F9096-0BAA-2151-BC01-A0AD6DDFC15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grpSp>
        <p:nvGrpSpPr>
          <p:cNvPr id="8" name="Group 2">
            <a:extLst>
              <a:ext uri="{FF2B5EF4-FFF2-40B4-BE49-F238E27FC236}">
                <a16:creationId xmlns:a16="http://schemas.microsoft.com/office/drawing/2014/main" id="{54A7930A-802F-8746-11FB-2C71E1DB06E7}"/>
              </a:ext>
            </a:extLst>
          </p:cNvPr>
          <p:cNvGrpSpPr>
            <a:grpSpLocks noChangeAspect="1"/>
          </p:cNvGrpSpPr>
          <p:nvPr/>
        </p:nvGrpSpPr>
        <p:grpSpPr>
          <a:xfrm>
            <a:off x="503040" y="7427651"/>
            <a:ext cx="325921" cy="325921"/>
            <a:chOff x="0" y="0"/>
            <a:chExt cx="6355080" cy="6355080"/>
          </a:xfrm>
          <a:solidFill>
            <a:srgbClr val="36ACF5"/>
          </a:solidFill>
        </p:grpSpPr>
        <p:sp>
          <p:nvSpPr>
            <p:cNvPr id="9" name="Freeform 3">
              <a:extLst>
                <a:ext uri="{FF2B5EF4-FFF2-40B4-BE49-F238E27FC236}">
                  <a16:creationId xmlns:a16="http://schemas.microsoft.com/office/drawing/2014/main" id="{916469A5-03E9-6407-C1E5-87F6C2A2336E}"/>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
        <p:nvSpPr>
          <p:cNvPr id="5" name="TextBox 6">
            <a:extLst>
              <a:ext uri="{FF2B5EF4-FFF2-40B4-BE49-F238E27FC236}">
                <a16:creationId xmlns:a16="http://schemas.microsoft.com/office/drawing/2014/main" id="{1813F515-4466-A87A-6238-AD81E9C253FD}"/>
              </a:ext>
            </a:extLst>
          </p:cNvPr>
          <p:cNvSpPr txBox="1"/>
          <p:nvPr/>
        </p:nvSpPr>
        <p:spPr>
          <a:xfrm>
            <a:off x="1536036" y="9178270"/>
            <a:ext cx="10620778" cy="861774"/>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What am I doing or have planned in to positively impact my stressors.</a:t>
            </a:r>
            <a:endParaRPr lang="en-GB" sz="2800" noProof="0" dirty="0">
              <a:solidFill>
                <a:schemeClr val="bg1"/>
              </a:solidFill>
              <a:latin typeface="Century Gothic" panose="020B0502020202020204" pitchFamily="34" charset="0"/>
            </a:endParaRPr>
          </a:p>
        </p:txBody>
      </p:sp>
      <p:grpSp>
        <p:nvGrpSpPr>
          <p:cNvPr id="7" name="Group 2">
            <a:extLst>
              <a:ext uri="{FF2B5EF4-FFF2-40B4-BE49-F238E27FC236}">
                <a16:creationId xmlns:a16="http://schemas.microsoft.com/office/drawing/2014/main" id="{20F9D055-5A13-3EE5-7B42-633548917879}"/>
              </a:ext>
            </a:extLst>
          </p:cNvPr>
          <p:cNvGrpSpPr>
            <a:grpSpLocks noChangeAspect="1"/>
          </p:cNvGrpSpPr>
          <p:nvPr/>
        </p:nvGrpSpPr>
        <p:grpSpPr>
          <a:xfrm>
            <a:off x="353202" y="9446197"/>
            <a:ext cx="325921" cy="325921"/>
            <a:chOff x="0" y="0"/>
            <a:chExt cx="6355080" cy="6355080"/>
          </a:xfrm>
          <a:solidFill>
            <a:srgbClr val="36ACF5"/>
          </a:solidFill>
        </p:grpSpPr>
        <p:sp>
          <p:nvSpPr>
            <p:cNvPr id="15" name="Freeform 3">
              <a:extLst>
                <a:ext uri="{FF2B5EF4-FFF2-40B4-BE49-F238E27FC236}">
                  <a16:creationId xmlns:a16="http://schemas.microsoft.com/office/drawing/2014/main" id="{E1EE344E-2F6E-5B21-DC56-94E3D8BC28C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Tree>
    <p:extLst>
      <p:ext uri="{BB962C8B-B14F-4D97-AF65-F5344CB8AC3E}">
        <p14:creationId xmlns:p14="http://schemas.microsoft.com/office/powerpoint/2010/main" val="674271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fade">
                                      <p:cBhvr>
                                        <p:cTn id="43" dur="1000"/>
                                        <p:tgtEl>
                                          <p:spTgt spid="5"/>
                                        </p:tgtEl>
                                      </p:cBhvr>
                                    </p:animEffect>
                                    <p:anim calcmode="lin" valueType="num">
                                      <p:cBhvr>
                                        <p:cTn id="44" dur="1000" fill="hold"/>
                                        <p:tgtEl>
                                          <p:spTgt spid="5"/>
                                        </p:tgtEl>
                                        <p:attrNameLst>
                                          <p:attrName>ppt_x</p:attrName>
                                        </p:attrNameLst>
                                      </p:cBhvr>
                                      <p:tavLst>
                                        <p:tav tm="0">
                                          <p:val>
                                            <p:strVal val="#ppt_x"/>
                                          </p:val>
                                        </p:tav>
                                        <p:tav tm="100000">
                                          <p:val>
                                            <p:strVal val="#ppt_x"/>
                                          </p:val>
                                        </p:tav>
                                      </p:tavLst>
                                    </p:anim>
                                    <p:anim calcmode="lin" valueType="num">
                                      <p:cBhvr>
                                        <p:cTn id="45" dur="1000" fill="hold"/>
                                        <p:tgtEl>
                                          <p:spTgt spid="5"/>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ppt_x</p:attrName>
                                        </p:attrNameLst>
                                      </p:cBhvr>
                                      <p:tavLst>
                                        <p:tav tm="0">
                                          <p:val>
                                            <p:strVal val="#ppt_x"/>
                                          </p:val>
                                        </p:tav>
                                        <p:tav tm="100000">
                                          <p:val>
                                            <p:strVal val="#ppt_x"/>
                                          </p:val>
                                        </p:tav>
                                      </p:tavLst>
                                    </p:anim>
                                    <p:anim calcmode="lin" valueType="num">
                                      <p:cBhvr>
                                        <p:cTn id="5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CCFBC6A9-1373-199C-5E34-E09586E9D4FE}"/>
            </a:ext>
          </a:extLst>
        </p:cNvPr>
        <p:cNvGrpSpPr/>
        <p:nvPr/>
      </p:nvGrpSpPr>
      <p:grpSpPr>
        <a:xfrm>
          <a:off x="0" y="0"/>
          <a:ext cx="0" cy="0"/>
          <a:chOff x="0" y="0"/>
          <a:chExt cx="0" cy="0"/>
        </a:xfrm>
      </p:grpSpPr>
      <p:pic>
        <p:nvPicPr>
          <p:cNvPr id="1026" name="Picture 2" descr="Close-up of hands raised in classroom">
            <a:extLst>
              <a:ext uri="{FF2B5EF4-FFF2-40B4-BE49-F238E27FC236}">
                <a16:creationId xmlns:a16="http://schemas.microsoft.com/office/drawing/2014/main" id="{CB049D3A-8C8F-B843-0004-944BA5C2B1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91" t="952" r="38027" b="-952"/>
          <a:stretch>
            <a:fillRect/>
          </a:stretch>
        </p:blipFill>
        <p:spPr bwMode="auto">
          <a:xfrm>
            <a:off x="10744200" y="-10026"/>
            <a:ext cx="8077200"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6662AF13-6F18-7C7A-7784-8A7B541274AE}"/>
              </a:ext>
            </a:extLst>
          </p:cNvPr>
          <p:cNvSpPr txBox="1"/>
          <p:nvPr/>
        </p:nvSpPr>
        <p:spPr>
          <a:xfrm>
            <a:off x="215008" y="30932"/>
            <a:ext cx="10385176" cy="1107804"/>
          </a:xfrm>
          <a:prstGeom prst="rect">
            <a:avLst/>
          </a:prstGeom>
        </p:spPr>
        <p:txBody>
          <a:bodyPr wrap="square" lIns="0" tIns="0" rIns="0" bIns="0" rtlCol="0" anchor="t">
            <a:spAutoFit/>
          </a:bodyPr>
          <a:lstStyle/>
          <a:p>
            <a:pPr marL="0" lvl="0" indent="0">
              <a:lnSpc>
                <a:spcPts val="9600"/>
              </a:lnSpc>
            </a:pPr>
            <a:r>
              <a:rPr lang="en-GB" sz="6600" b="1" u="none" noProof="0" dirty="0">
                <a:solidFill>
                  <a:schemeClr val="bg1"/>
                </a:solidFill>
                <a:latin typeface="Century Gothic" panose="020B0502020202020204" pitchFamily="34" charset="0"/>
                <a:ea typeface="Century Gothic Paneuropean"/>
                <a:cs typeface="Century Gothic Paneuropean"/>
                <a:sym typeface="Century Gothic Paneuropean"/>
              </a:rPr>
              <a:t> Capaci</a:t>
            </a:r>
            <a:r>
              <a:rPr lang="en-GB" sz="6600" b="1" noProof="0" dirty="0">
                <a:solidFill>
                  <a:schemeClr val="bg1"/>
                </a:solidFill>
                <a:latin typeface="Century Gothic" panose="020B0502020202020204" pitchFamily="34" charset="0"/>
                <a:ea typeface="Century Gothic Paneuropean"/>
                <a:cs typeface="Century Gothic Paneuropean"/>
                <a:sym typeface="Century Gothic Paneuropean"/>
              </a:rPr>
              <a:t>ty, not motivation</a:t>
            </a:r>
            <a:endParaRPr lang="en-GB" sz="6600" b="1" u="none" noProof="0" dirty="0">
              <a:solidFill>
                <a:schemeClr val="bg1"/>
              </a:solidFill>
              <a:latin typeface="Century Gothic" panose="020B0502020202020204" pitchFamily="34" charset="0"/>
              <a:ea typeface="Century Gothic Paneuropean"/>
              <a:cs typeface="Century Gothic Paneuropean"/>
              <a:sym typeface="Century Gothic Paneuropean"/>
            </a:endParaRPr>
          </a:p>
        </p:txBody>
      </p:sp>
      <p:sp>
        <p:nvSpPr>
          <p:cNvPr id="6" name="TextBox 6">
            <a:extLst>
              <a:ext uri="{FF2B5EF4-FFF2-40B4-BE49-F238E27FC236}">
                <a16:creationId xmlns:a16="http://schemas.microsoft.com/office/drawing/2014/main" id="{B94CA55E-4401-63D7-C887-9EB88E598EE1}"/>
              </a:ext>
            </a:extLst>
          </p:cNvPr>
          <p:cNvSpPr txBox="1"/>
          <p:nvPr/>
        </p:nvSpPr>
        <p:spPr>
          <a:xfrm>
            <a:off x="503040" y="1111052"/>
            <a:ext cx="9904176" cy="1231106"/>
          </a:xfrm>
          <a:prstGeom prst="rect">
            <a:avLst/>
          </a:prstGeom>
        </p:spPr>
        <p:txBody>
          <a:bodyPr wrap="square" lIns="0" tIns="0" rIns="0" bIns="0" rtlCol="0" anchor="t">
            <a:spAutoFit/>
          </a:bodyPr>
          <a:lstStyle/>
          <a:p>
            <a:pPr lvl="0"/>
            <a:r>
              <a:rPr lang="en-GB" sz="4000" b="1" noProof="0" dirty="0">
                <a:solidFill>
                  <a:srgbClr val="36ACF5"/>
                </a:solidFill>
                <a:latin typeface="Century Gothic" panose="020B0502020202020204" pitchFamily="34" charset="0"/>
              </a:rPr>
              <a:t>You don’t need more motivation,</a:t>
            </a:r>
          </a:p>
          <a:p>
            <a:pPr lvl="0"/>
            <a:r>
              <a:rPr lang="en-GB" sz="4000" b="1" noProof="0" dirty="0">
                <a:solidFill>
                  <a:srgbClr val="36ACF5"/>
                </a:solidFill>
                <a:latin typeface="Century Gothic" panose="020B0502020202020204" pitchFamily="34" charset="0"/>
              </a:rPr>
              <a:t>You do need more capacity!</a:t>
            </a:r>
            <a:endParaRPr lang="en-GB" sz="4000" b="1" noProof="0"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8C594FF4-966D-F096-3BA3-063091BBA528}"/>
              </a:ext>
            </a:extLst>
          </p:cNvPr>
          <p:cNvGrpSpPr>
            <a:grpSpLocks noChangeAspect="1"/>
          </p:cNvGrpSpPr>
          <p:nvPr/>
        </p:nvGrpSpPr>
        <p:grpSpPr>
          <a:xfrm>
            <a:off x="647056" y="2677415"/>
            <a:ext cx="325921" cy="325921"/>
            <a:chOff x="0" y="0"/>
            <a:chExt cx="6355080" cy="6355080"/>
          </a:xfrm>
          <a:solidFill>
            <a:srgbClr val="36ACF5"/>
          </a:solidFill>
        </p:grpSpPr>
        <p:sp>
          <p:nvSpPr>
            <p:cNvPr id="14" name="Freeform 3">
              <a:extLst>
                <a:ext uri="{FF2B5EF4-FFF2-40B4-BE49-F238E27FC236}">
                  <a16:creationId xmlns:a16="http://schemas.microsoft.com/office/drawing/2014/main" id="{B4D826E2-075F-672A-D415-9621299BFB53}"/>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
        <p:nvSpPr>
          <p:cNvPr id="19" name="Arrow: Pentagon 18">
            <a:extLst>
              <a:ext uri="{FF2B5EF4-FFF2-40B4-BE49-F238E27FC236}">
                <a16:creationId xmlns:a16="http://schemas.microsoft.com/office/drawing/2014/main" id="{EED526BE-9CD4-D9DF-D112-BC7164D46C2E}"/>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20" name="Freeform 2">
            <a:extLst>
              <a:ext uri="{FF2B5EF4-FFF2-40B4-BE49-F238E27FC236}">
                <a16:creationId xmlns:a16="http://schemas.microsoft.com/office/drawing/2014/main" id="{2D163784-DF7B-9BE7-1CC3-A527F0B09A8A}"/>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
        <p:nvSpPr>
          <p:cNvPr id="21" name="TextBox 6">
            <a:extLst>
              <a:ext uri="{FF2B5EF4-FFF2-40B4-BE49-F238E27FC236}">
                <a16:creationId xmlns:a16="http://schemas.microsoft.com/office/drawing/2014/main" id="{E0FC65E6-C3E9-20DB-4FCF-F7F60970B7FB}"/>
              </a:ext>
            </a:extLst>
          </p:cNvPr>
          <p:cNvSpPr txBox="1"/>
          <p:nvPr/>
        </p:nvSpPr>
        <p:spPr>
          <a:xfrm>
            <a:off x="1768044" y="2407196"/>
            <a:ext cx="8832140" cy="1723549"/>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What does this mean?</a:t>
            </a:r>
          </a:p>
          <a:p>
            <a:pPr lvl="0"/>
            <a:r>
              <a:rPr lang="en-GB" sz="2800" b="1" noProof="0" dirty="0">
                <a:solidFill>
                  <a:schemeClr val="bg1"/>
                </a:solidFill>
                <a:latin typeface="Century Gothic" panose="020B0502020202020204" pitchFamily="34" charset="0"/>
              </a:rPr>
              <a:t>It is seldom a lack of motivation or willpower that creates stress, more often it is a question of time &amp; capacity.</a:t>
            </a:r>
            <a:endParaRPr lang="en-GB" sz="2800" noProof="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A107673E-3565-D587-12C8-C0F595B37238}"/>
              </a:ext>
            </a:extLst>
          </p:cNvPr>
          <p:cNvSpPr txBox="1"/>
          <p:nvPr/>
        </p:nvSpPr>
        <p:spPr>
          <a:xfrm>
            <a:off x="1770924" y="4207396"/>
            <a:ext cx="8829259" cy="3016210"/>
          </a:xfrm>
          <a:prstGeom prst="rect">
            <a:avLst/>
          </a:prstGeom>
        </p:spPr>
        <p:txBody>
          <a:bodyPr wrap="square" lIns="0" tIns="0" rIns="0" bIns="0" rtlCol="0" anchor="t">
            <a:spAutoFit/>
          </a:bodyPr>
          <a:lstStyle/>
          <a:p>
            <a:pPr lvl="0"/>
            <a:r>
              <a:rPr lang="en-GB" sz="2800" b="1" u="sng" noProof="0" dirty="0">
                <a:solidFill>
                  <a:schemeClr val="bg1"/>
                </a:solidFill>
                <a:latin typeface="Century Gothic" panose="020B0502020202020204" pitchFamily="34" charset="0"/>
              </a:rPr>
              <a:t>As a Business</a:t>
            </a:r>
          </a:p>
          <a:p>
            <a:pPr lvl="0"/>
            <a:r>
              <a:rPr lang="en-GB" sz="2800" b="1" i="1" noProof="0" dirty="0">
                <a:solidFill>
                  <a:schemeClr val="bg1"/>
                </a:solidFill>
                <a:latin typeface="Century Gothic" panose="020B0502020202020204" pitchFamily="34" charset="0"/>
              </a:rPr>
              <a:t>Allocating capacity to focus on stressors</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Time is one thing, energy is another</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You have planned it in, but have you considered the ‘</a:t>
            </a:r>
            <a:r>
              <a:rPr lang="en-GB" sz="2800" b="1" i="1" noProof="0" dirty="0">
                <a:solidFill>
                  <a:schemeClr val="bg1"/>
                </a:solidFill>
                <a:latin typeface="Century Gothic" panose="020B0502020202020204" pitchFamily="34" charset="0"/>
              </a:rPr>
              <a:t>brain bandwidth</a:t>
            </a:r>
            <a:r>
              <a:rPr lang="en-GB" sz="2800" i="1" noProof="0" dirty="0">
                <a:solidFill>
                  <a:schemeClr val="bg1"/>
                </a:solidFill>
                <a:latin typeface="Century Gothic" panose="020B0502020202020204" pitchFamily="34" charset="0"/>
              </a:rPr>
              <a:t>’ needed.</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Time is not your only commodity to consider here, you must also be functional</a:t>
            </a:r>
          </a:p>
        </p:txBody>
      </p:sp>
      <p:sp>
        <p:nvSpPr>
          <p:cNvPr id="33" name="TextBox 6">
            <a:extLst>
              <a:ext uri="{FF2B5EF4-FFF2-40B4-BE49-F238E27FC236}">
                <a16:creationId xmlns:a16="http://schemas.microsoft.com/office/drawing/2014/main" id="{F3626235-FC59-2150-8804-08A31B1A5988}"/>
              </a:ext>
            </a:extLst>
          </p:cNvPr>
          <p:cNvSpPr txBox="1"/>
          <p:nvPr/>
        </p:nvSpPr>
        <p:spPr>
          <a:xfrm>
            <a:off x="1885875" y="7375748"/>
            <a:ext cx="8410253" cy="1723549"/>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How we transition to the next phase</a:t>
            </a:r>
          </a:p>
          <a:p>
            <a:pPr lvl="0"/>
            <a:r>
              <a:rPr lang="en-GB" sz="2800" b="1" noProof="0" dirty="0">
                <a:solidFill>
                  <a:schemeClr val="bg1"/>
                </a:solidFill>
                <a:latin typeface="Century Gothic" panose="020B0502020202020204" pitchFamily="34" charset="0"/>
              </a:rPr>
              <a:t>You will notice a theme here…</a:t>
            </a:r>
          </a:p>
          <a:p>
            <a:pPr lvl="0"/>
            <a:r>
              <a:rPr lang="en-GB" sz="2800" noProof="0" dirty="0">
                <a:solidFill>
                  <a:schemeClr val="bg1"/>
                </a:solidFill>
                <a:latin typeface="Century Gothic" panose="020B0502020202020204" pitchFamily="34" charset="0"/>
              </a:rPr>
              <a:t>Time and task management into your diary</a:t>
            </a:r>
          </a:p>
          <a:p>
            <a:pPr lvl="0"/>
            <a:r>
              <a:rPr lang="en-GB" sz="2800" noProof="0" dirty="0">
                <a:solidFill>
                  <a:schemeClr val="bg1"/>
                </a:solidFill>
                <a:latin typeface="Century Gothic" panose="020B0502020202020204" pitchFamily="34" charset="0"/>
              </a:rPr>
              <a:t>Reflect on your energy</a:t>
            </a:r>
          </a:p>
        </p:txBody>
      </p:sp>
      <p:grpSp>
        <p:nvGrpSpPr>
          <p:cNvPr id="2" name="Group 2">
            <a:extLst>
              <a:ext uri="{FF2B5EF4-FFF2-40B4-BE49-F238E27FC236}">
                <a16:creationId xmlns:a16="http://schemas.microsoft.com/office/drawing/2014/main" id="{D68B3F82-535A-407F-AF16-3ABC8DC00FC8}"/>
              </a:ext>
            </a:extLst>
          </p:cNvPr>
          <p:cNvGrpSpPr>
            <a:grpSpLocks noChangeAspect="1"/>
          </p:cNvGrpSpPr>
          <p:nvPr/>
        </p:nvGrpSpPr>
        <p:grpSpPr>
          <a:xfrm>
            <a:off x="647056" y="4475323"/>
            <a:ext cx="325921" cy="325921"/>
            <a:chOff x="0" y="0"/>
            <a:chExt cx="6355080" cy="6355080"/>
          </a:xfrm>
          <a:solidFill>
            <a:srgbClr val="36ACF5"/>
          </a:solidFill>
        </p:grpSpPr>
        <p:sp>
          <p:nvSpPr>
            <p:cNvPr id="3" name="Freeform 3">
              <a:extLst>
                <a:ext uri="{FF2B5EF4-FFF2-40B4-BE49-F238E27FC236}">
                  <a16:creationId xmlns:a16="http://schemas.microsoft.com/office/drawing/2014/main" id="{824F4C87-2E41-BD0A-D7E5-2D31AC1B46D8}"/>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grpSp>
        <p:nvGrpSpPr>
          <p:cNvPr id="8" name="Group 2">
            <a:extLst>
              <a:ext uri="{FF2B5EF4-FFF2-40B4-BE49-F238E27FC236}">
                <a16:creationId xmlns:a16="http://schemas.microsoft.com/office/drawing/2014/main" id="{3D081D15-7DC6-12B5-7253-E02CA03644B7}"/>
              </a:ext>
            </a:extLst>
          </p:cNvPr>
          <p:cNvGrpSpPr>
            <a:grpSpLocks noChangeAspect="1"/>
          </p:cNvGrpSpPr>
          <p:nvPr/>
        </p:nvGrpSpPr>
        <p:grpSpPr>
          <a:xfrm>
            <a:off x="703041" y="7643675"/>
            <a:ext cx="325921" cy="325921"/>
            <a:chOff x="0" y="0"/>
            <a:chExt cx="6355080" cy="6355080"/>
          </a:xfrm>
          <a:solidFill>
            <a:srgbClr val="36ACF5"/>
          </a:solidFill>
        </p:grpSpPr>
        <p:sp>
          <p:nvSpPr>
            <p:cNvPr id="9" name="Freeform 3">
              <a:extLst>
                <a:ext uri="{FF2B5EF4-FFF2-40B4-BE49-F238E27FC236}">
                  <a16:creationId xmlns:a16="http://schemas.microsoft.com/office/drawing/2014/main" id="{C3856915-4F87-1C78-C2E4-2187812A039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
        <p:nvSpPr>
          <p:cNvPr id="10" name="TextBox 6">
            <a:extLst>
              <a:ext uri="{FF2B5EF4-FFF2-40B4-BE49-F238E27FC236}">
                <a16:creationId xmlns:a16="http://schemas.microsoft.com/office/drawing/2014/main" id="{FF6E675D-09E6-FD4E-EE73-4CE8C40342EA}"/>
              </a:ext>
            </a:extLst>
          </p:cNvPr>
          <p:cNvSpPr txBox="1"/>
          <p:nvPr/>
        </p:nvSpPr>
        <p:spPr>
          <a:xfrm>
            <a:off x="1513018" y="9412521"/>
            <a:ext cx="9231182" cy="430887"/>
          </a:xfrm>
          <a:prstGeom prst="rect">
            <a:avLst/>
          </a:prstGeom>
        </p:spPr>
        <p:txBody>
          <a:bodyPr wrap="square" lIns="0" tIns="0" rIns="0" bIns="0" rtlCol="0" anchor="t">
            <a:spAutoFit/>
          </a:bodyPr>
          <a:lstStyle/>
          <a:p>
            <a:pPr lvl="0"/>
            <a:r>
              <a:rPr lang="en-GB" sz="2800" b="1" u="sng" noProof="0" dirty="0">
                <a:solidFill>
                  <a:schemeClr val="bg1"/>
                </a:solidFill>
                <a:latin typeface="Century Gothic" panose="020B0502020202020204" pitchFamily="34" charset="0"/>
              </a:rPr>
              <a:t>Am I hoping for enough capacity, or planning for it?</a:t>
            </a:r>
          </a:p>
        </p:txBody>
      </p:sp>
      <p:grpSp>
        <p:nvGrpSpPr>
          <p:cNvPr id="11" name="Group 2">
            <a:extLst>
              <a:ext uri="{FF2B5EF4-FFF2-40B4-BE49-F238E27FC236}">
                <a16:creationId xmlns:a16="http://schemas.microsoft.com/office/drawing/2014/main" id="{E23B50D2-C860-CE9C-C95E-26573CF799EA}"/>
              </a:ext>
            </a:extLst>
          </p:cNvPr>
          <p:cNvGrpSpPr>
            <a:grpSpLocks noChangeAspect="1"/>
          </p:cNvGrpSpPr>
          <p:nvPr/>
        </p:nvGrpSpPr>
        <p:grpSpPr>
          <a:xfrm>
            <a:off x="719064" y="9519365"/>
            <a:ext cx="325921" cy="325921"/>
            <a:chOff x="0" y="0"/>
            <a:chExt cx="6355080" cy="6355080"/>
          </a:xfrm>
          <a:solidFill>
            <a:srgbClr val="36ACF5"/>
          </a:solidFill>
        </p:grpSpPr>
        <p:sp>
          <p:nvSpPr>
            <p:cNvPr id="12" name="Freeform 3">
              <a:extLst>
                <a:ext uri="{FF2B5EF4-FFF2-40B4-BE49-F238E27FC236}">
                  <a16:creationId xmlns:a16="http://schemas.microsoft.com/office/drawing/2014/main" id="{0FF97607-894E-B920-D463-8BDDBAFA1D5B}"/>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Tree>
    <p:extLst>
      <p:ext uri="{BB962C8B-B14F-4D97-AF65-F5344CB8AC3E}">
        <p14:creationId xmlns:p14="http://schemas.microsoft.com/office/powerpoint/2010/main" val="529528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P spid="10"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59DBEC6F-4483-0A62-A652-A92DE9F99B40}"/>
            </a:ext>
          </a:extLst>
        </p:cNvPr>
        <p:cNvGrpSpPr/>
        <p:nvPr/>
      </p:nvGrpSpPr>
      <p:grpSpPr>
        <a:xfrm>
          <a:off x="0" y="0"/>
          <a:ext cx="0" cy="0"/>
          <a:chOff x="0" y="0"/>
          <a:chExt cx="0" cy="0"/>
        </a:xfrm>
      </p:grpSpPr>
      <p:pic>
        <p:nvPicPr>
          <p:cNvPr id="1026" name="Picture 2" descr="A digital balance scale using circles">
            <a:extLst>
              <a:ext uri="{FF2B5EF4-FFF2-40B4-BE49-F238E27FC236}">
                <a16:creationId xmlns:a16="http://schemas.microsoft.com/office/drawing/2014/main" id="{0F82A570-B291-5760-3327-A32384C65FE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52" t="203" r="34074" b="-203"/>
          <a:stretch>
            <a:fillRect/>
          </a:stretch>
        </p:blipFill>
        <p:spPr bwMode="auto">
          <a:xfrm>
            <a:off x="11952312" y="-10026"/>
            <a:ext cx="6869088" cy="10287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4">
            <a:extLst>
              <a:ext uri="{FF2B5EF4-FFF2-40B4-BE49-F238E27FC236}">
                <a16:creationId xmlns:a16="http://schemas.microsoft.com/office/drawing/2014/main" id="{EDC07A01-D7AC-51C9-8A29-3874C667B18B}"/>
              </a:ext>
            </a:extLst>
          </p:cNvPr>
          <p:cNvSpPr txBox="1"/>
          <p:nvPr/>
        </p:nvSpPr>
        <p:spPr>
          <a:xfrm>
            <a:off x="215008" y="30932"/>
            <a:ext cx="10385176" cy="1107804"/>
          </a:xfrm>
          <a:prstGeom prst="rect">
            <a:avLst/>
          </a:prstGeom>
        </p:spPr>
        <p:txBody>
          <a:bodyPr wrap="square" lIns="0" tIns="0" rIns="0" bIns="0" rtlCol="0" anchor="t">
            <a:spAutoFit/>
          </a:bodyPr>
          <a:lstStyle/>
          <a:p>
            <a:pPr marL="0" lvl="0" indent="0">
              <a:lnSpc>
                <a:spcPts val="9600"/>
              </a:lnSpc>
            </a:pPr>
            <a:r>
              <a:rPr lang="en-GB" sz="6600" b="1" u="none" noProof="0" dirty="0">
                <a:solidFill>
                  <a:schemeClr val="bg1"/>
                </a:solidFill>
                <a:latin typeface="Century Gothic" panose="020B0502020202020204" pitchFamily="34" charset="0"/>
                <a:ea typeface="Century Gothic Paneuropean"/>
                <a:cs typeface="Century Gothic Paneuropean"/>
                <a:sym typeface="Century Gothic Paneuropean"/>
              </a:rPr>
              <a:t> Support System</a:t>
            </a:r>
          </a:p>
        </p:txBody>
      </p:sp>
      <p:sp>
        <p:nvSpPr>
          <p:cNvPr id="6" name="TextBox 6">
            <a:extLst>
              <a:ext uri="{FF2B5EF4-FFF2-40B4-BE49-F238E27FC236}">
                <a16:creationId xmlns:a16="http://schemas.microsoft.com/office/drawing/2014/main" id="{6C6E03AF-529D-BDE0-49BB-1517A11731D4}"/>
              </a:ext>
            </a:extLst>
          </p:cNvPr>
          <p:cNvSpPr txBox="1"/>
          <p:nvPr/>
        </p:nvSpPr>
        <p:spPr>
          <a:xfrm>
            <a:off x="503040" y="1111052"/>
            <a:ext cx="11449272" cy="1231106"/>
          </a:xfrm>
          <a:prstGeom prst="rect">
            <a:avLst/>
          </a:prstGeom>
        </p:spPr>
        <p:txBody>
          <a:bodyPr wrap="square" lIns="0" tIns="0" rIns="0" bIns="0" rtlCol="0" anchor="t">
            <a:spAutoFit/>
          </a:bodyPr>
          <a:lstStyle/>
          <a:p>
            <a:pPr lvl="0"/>
            <a:r>
              <a:rPr lang="en-GB" sz="4000" b="1" noProof="0" dirty="0">
                <a:solidFill>
                  <a:srgbClr val="36ACF5"/>
                </a:solidFill>
                <a:latin typeface="Century Gothic" panose="020B0502020202020204" pitchFamily="34" charset="0"/>
              </a:rPr>
              <a:t>Support is a bedrock of</a:t>
            </a:r>
            <a:r>
              <a:rPr lang="en-GB" sz="4000" b="1" dirty="0">
                <a:solidFill>
                  <a:srgbClr val="36ACF5"/>
                </a:solidFill>
                <a:latin typeface="Century Gothic" panose="020B0502020202020204" pitchFamily="34" charset="0"/>
              </a:rPr>
              <a:t> any good relationship</a:t>
            </a:r>
            <a:endParaRPr lang="en-GB" sz="4000" b="1" noProof="0" dirty="0">
              <a:solidFill>
                <a:srgbClr val="36ACF5"/>
              </a:solidFill>
              <a:latin typeface="Century Gothic" panose="020B0502020202020204" pitchFamily="34" charset="0"/>
            </a:endParaRPr>
          </a:p>
          <a:p>
            <a:pPr lvl="0"/>
            <a:r>
              <a:rPr lang="en-GB" sz="4000" b="1" dirty="0">
                <a:solidFill>
                  <a:srgbClr val="36ACF5"/>
                </a:solidFill>
                <a:latin typeface="Century Gothic" panose="020B0502020202020204" pitchFamily="34" charset="0"/>
              </a:rPr>
              <a:t>Why would your business be any different?</a:t>
            </a:r>
            <a:endParaRPr lang="en-GB" sz="4000" b="1" noProof="0" dirty="0">
              <a:solidFill>
                <a:schemeClr val="bg1"/>
              </a:solidFill>
              <a:latin typeface="Century Gothic" panose="020B0502020202020204" pitchFamily="34" charset="0"/>
            </a:endParaRPr>
          </a:p>
        </p:txBody>
      </p:sp>
      <p:grpSp>
        <p:nvGrpSpPr>
          <p:cNvPr id="13" name="Group 2">
            <a:extLst>
              <a:ext uri="{FF2B5EF4-FFF2-40B4-BE49-F238E27FC236}">
                <a16:creationId xmlns:a16="http://schemas.microsoft.com/office/drawing/2014/main" id="{1CA716FF-03E8-AC56-64BB-796A0D974AC6}"/>
              </a:ext>
            </a:extLst>
          </p:cNvPr>
          <p:cNvGrpSpPr>
            <a:grpSpLocks noChangeAspect="1"/>
          </p:cNvGrpSpPr>
          <p:nvPr/>
        </p:nvGrpSpPr>
        <p:grpSpPr>
          <a:xfrm>
            <a:off x="647056" y="2677415"/>
            <a:ext cx="325921" cy="325921"/>
            <a:chOff x="0" y="0"/>
            <a:chExt cx="6355080" cy="6355080"/>
          </a:xfrm>
          <a:solidFill>
            <a:srgbClr val="36ACF5"/>
          </a:solidFill>
        </p:grpSpPr>
        <p:sp>
          <p:nvSpPr>
            <p:cNvPr id="14" name="Freeform 3">
              <a:extLst>
                <a:ext uri="{FF2B5EF4-FFF2-40B4-BE49-F238E27FC236}">
                  <a16:creationId xmlns:a16="http://schemas.microsoft.com/office/drawing/2014/main" id="{E40EB837-3E9D-2CB0-D5C4-0677D2BEF6CC}"/>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
        <p:nvSpPr>
          <p:cNvPr id="19" name="Arrow: Pentagon 18">
            <a:extLst>
              <a:ext uri="{FF2B5EF4-FFF2-40B4-BE49-F238E27FC236}">
                <a16:creationId xmlns:a16="http://schemas.microsoft.com/office/drawing/2014/main" id="{E50EEA28-F90B-B7D5-4851-AE1D3C3E82BF}"/>
              </a:ext>
            </a:extLst>
          </p:cNvPr>
          <p:cNvSpPr/>
          <p:nvPr/>
        </p:nvSpPr>
        <p:spPr>
          <a:xfrm>
            <a:off x="14858999" y="-16042"/>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20" name="Freeform 2">
            <a:extLst>
              <a:ext uri="{FF2B5EF4-FFF2-40B4-BE49-F238E27FC236}">
                <a16:creationId xmlns:a16="http://schemas.microsoft.com/office/drawing/2014/main" id="{5115D425-924B-23F6-7F78-B1F6249CA60F}"/>
              </a:ext>
            </a:extLst>
          </p:cNvPr>
          <p:cNvSpPr/>
          <p:nvPr/>
        </p:nvSpPr>
        <p:spPr>
          <a:xfrm>
            <a:off x="15087600" y="10795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4"/>
            <a:stretch>
              <a:fillRect/>
            </a:stretch>
          </a:blipFill>
        </p:spPr>
        <p:txBody>
          <a:bodyPr/>
          <a:lstStyle/>
          <a:p>
            <a:endParaRPr lang="en-GB" noProof="0" dirty="0"/>
          </a:p>
        </p:txBody>
      </p:sp>
      <p:sp>
        <p:nvSpPr>
          <p:cNvPr id="21" name="TextBox 6">
            <a:extLst>
              <a:ext uri="{FF2B5EF4-FFF2-40B4-BE49-F238E27FC236}">
                <a16:creationId xmlns:a16="http://schemas.microsoft.com/office/drawing/2014/main" id="{434405A0-C0DD-2C3D-3282-5D10DDE7C9A7}"/>
              </a:ext>
            </a:extLst>
          </p:cNvPr>
          <p:cNvSpPr txBox="1"/>
          <p:nvPr/>
        </p:nvSpPr>
        <p:spPr>
          <a:xfrm>
            <a:off x="1768044" y="2407196"/>
            <a:ext cx="9904176" cy="1723549"/>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What does this mean?</a:t>
            </a:r>
          </a:p>
          <a:p>
            <a:pPr lvl="0"/>
            <a:r>
              <a:rPr lang="en-GB" sz="2800" b="1" dirty="0">
                <a:solidFill>
                  <a:schemeClr val="bg1"/>
                </a:solidFill>
                <a:latin typeface="Century Gothic" panose="020B0502020202020204" pitchFamily="34" charset="0"/>
              </a:rPr>
              <a:t>Stress is often made worse by isolation. It is rarely a lack of ability or effort. More often, it is a lack of support, perspective, or shared load.</a:t>
            </a:r>
            <a:endParaRPr lang="en-GB" sz="2800" noProof="0" dirty="0">
              <a:solidFill>
                <a:schemeClr val="bg1"/>
              </a:solidFill>
              <a:latin typeface="Century Gothic" panose="020B0502020202020204" pitchFamily="34" charset="0"/>
            </a:endParaRPr>
          </a:p>
        </p:txBody>
      </p:sp>
      <p:sp>
        <p:nvSpPr>
          <p:cNvPr id="28" name="TextBox 6">
            <a:extLst>
              <a:ext uri="{FF2B5EF4-FFF2-40B4-BE49-F238E27FC236}">
                <a16:creationId xmlns:a16="http://schemas.microsoft.com/office/drawing/2014/main" id="{A23465C6-0CA7-B200-DDA5-8513C1622306}"/>
              </a:ext>
            </a:extLst>
          </p:cNvPr>
          <p:cNvSpPr txBox="1"/>
          <p:nvPr/>
        </p:nvSpPr>
        <p:spPr>
          <a:xfrm>
            <a:off x="1770924" y="4207396"/>
            <a:ext cx="9901296" cy="3447098"/>
          </a:xfrm>
          <a:prstGeom prst="rect">
            <a:avLst/>
          </a:prstGeom>
        </p:spPr>
        <p:txBody>
          <a:bodyPr wrap="square" lIns="0" tIns="0" rIns="0" bIns="0" rtlCol="0" anchor="t">
            <a:spAutoFit/>
          </a:bodyPr>
          <a:lstStyle/>
          <a:p>
            <a:pPr lvl="0"/>
            <a:r>
              <a:rPr lang="en-GB" sz="2800" b="1" u="sng" noProof="0" dirty="0">
                <a:solidFill>
                  <a:schemeClr val="bg1"/>
                </a:solidFill>
                <a:latin typeface="Century Gothic" panose="020B0502020202020204" pitchFamily="34" charset="0"/>
              </a:rPr>
              <a:t>As a Business</a:t>
            </a:r>
          </a:p>
          <a:p>
            <a:pPr lvl="0"/>
            <a:r>
              <a:rPr lang="en-GB" sz="2800" b="1" i="1" dirty="0">
                <a:solidFill>
                  <a:schemeClr val="bg1"/>
                </a:solidFill>
                <a:latin typeface="Century Gothic" panose="020B0502020202020204" pitchFamily="34" charset="0"/>
              </a:rPr>
              <a:t>Running a business alone means problems stay in your head for too long.</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Problem shared… problem halved</a:t>
            </a:r>
            <a:endParaRPr lang="en-GB" sz="2800" i="1" noProof="0" dirty="0">
              <a:solidFill>
                <a:schemeClr val="bg1"/>
              </a:solidFill>
              <a:latin typeface="Century Gothic" panose="020B0502020202020204" pitchFamily="34" charset="0"/>
            </a:endParaRP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In what other job would you do </a:t>
            </a:r>
            <a:r>
              <a:rPr lang="en-GB" sz="2800" b="1" i="1" noProof="0" dirty="0">
                <a:solidFill>
                  <a:schemeClr val="bg1"/>
                </a:solidFill>
                <a:latin typeface="Century Gothic" panose="020B0502020202020204" pitchFamily="34" charset="0"/>
              </a:rPr>
              <a:t>EVERYTHING!</a:t>
            </a:r>
            <a:endParaRPr lang="en-GB" sz="2800" i="1" noProof="0" dirty="0">
              <a:solidFill>
                <a:schemeClr val="bg1"/>
              </a:solidFill>
              <a:latin typeface="Century Gothic" panose="020B0502020202020204" pitchFamily="34" charset="0"/>
            </a:endParaRP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You are not the </a:t>
            </a:r>
            <a:r>
              <a:rPr lang="en-GB" sz="2800" i="1" dirty="0">
                <a:solidFill>
                  <a:schemeClr val="bg1"/>
                </a:solidFill>
                <a:latin typeface="Century Gothic" panose="020B0502020202020204" pitchFamily="34" charset="0"/>
              </a:rPr>
              <a:t>only one who feels this way</a:t>
            </a:r>
          </a:p>
          <a:p>
            <a:pPr marL="457200" lvl="0" indent="-457200">
              <a:buFont typeface="Wingdings" panose="05000000000000000000" pitchFamily="2" charset="2"/>
              <a:buChar char="Ø"/>
            </a:pPr>
            <a:r>
              <a:rPr lang="en-GB" sz="2800" i="1" noProof="0" dirty="0">
                <a:solidFill>
                  <a:schemeClr val="bg1"/>
                </a:solidFill>
                <a:latin typeface="Century Gothic" panose="020B0502020202020204" pitchFamily="34" charset="0"/>
              </a:rPr>
              <a:t>Having a sense of Perspective</a:t>
            </a:r>
          </a:p>
          <a:p>
            <a:pPr marL="457200" lvl="0" indent="-457200">
              <a:buFont typeface="Wingdings" panose="05000000000000000000" pitchFamily="2" charset="2"/>
              <a:buChar char="Ø"/>
            </a:pPr>
            <a:r>
              <a:rPr lang="en-GB" sz="2800" i="1" dirty="0">
                <a:solidFill>
                  <a:schemeClr val="bg1"/>
                </a:solidFill>
                <a:latin typeface="Century Gothic" panose="020B0502020202020204" pitchFamily="34" charset="0"/>
              </a:rPr>
              <a:t>Collaborate and confer to gain insight</a:t>
            </a:r>
            <a:endParaRPr lang="en-GB" sz="2800" i="1" noProof="0" dirty="0">
              <a:solidFill>
                <a:schemeClr val="bg1"/>
              </a:solidFill>
              <a:latin typeface="Century Gothic" panose="020B0502020202020204" pitchFamily="34" charset="0"/>
            </a:endParaRPr>
          </a:p>
        </p:txBody>
      </p:sp>
      <p:sp>
        <p:nvSpPr>
          <p:cNvPr id="33" name="TextBox 6">
            <a:extLst>
              <a:ext uri="{FF2B5EF4-FFF2-40B4-BE49-F238E27FC236}">
                <a16:creationId xmlns:a16="http://schemas.microsoft.com/office/drawing/2014/main" id="{B6E991E4-E765-E9B9-C85A-95C11E06576D}"/>
              </a:ext>
            </a:extLst>
          </p:cNvPr>
          <p:cNvSpPr txBox="1"/>
          <p:nvPr/>
        </p:nvSpPr>
        <p:spPr>
          <a:xfrm>
            <a:off x="1885875" y="7668423"/>
            <a:ext cx="9786345" cy="1723549"/>
          </a:xfrm>
          <a:prstGeom prst="rect">
            <a:avLst/>
          </a:prstGeom>
        </p:spPr>
        <p:txBody>
          <a:bodyPr wrap="square" lIns="0" tIns="0" rIns="0" bIns="0" rtlCol="0" anchor="t">
            <a:spAutoFit/>
          </a:bodyPr>
          <a:lstStyle/>
          <a:p>
            <a:pPr lvl="0"/>
            <a:r>
              <a:rPr lang="en-GB" sz="2800" b="1" i="1" u="sng" noProof="0" dirty="0">
                <a:solidFill>
                  <a:schemeClr val="bg1"/>
                </a:solidFill>
                <a:latin typeface="Century Gothic" panose="020B0502020202020204" pitchFamily="34" charset="0"/>
              </a:rPr>
              <a:t>How we transition to the next phase</a:t>
            </a:r>
          </a:p>
          <a:p>
            <a:pPr marL="457200" lvl="0" indent="-457200">
              <a:buFont typeface="Wingdings" panose="05000000000000000000" pitchFamily="2" charset="2"/>
              <a:buChar char="Ø"/>
            </a:pPr>
            <a:r>
              <a:rPr lang="en-GB" sz="2800" dirty="0">
                <a:solidFill>
                  <a:schemeClr val="bg1"/>
                </a:solidFill>
                <a:latin typeface="Century Gothic" panose="020B0502020202020204" pitchFamily="34" charset="0"/>
              </a:rPr>
              <a:t>Proactive, not reactive wherever possible</a:t>
            </a:r>
          </a:p>
          <a:p>
            <a:pPr marL="457200" lvl="0" indent="-457200">
              <a:buFont typeface="Wingdings" panose="05000000000000000000" pitchFamily="2" charset="2"/>
              <a:buChar char="Ø"/>
            </a:pPr>
            <a:r>
              <a:rPr lang="en-GB" sz="2800" noProof="0" dirty="0">
                <a:solidFill>
                  <a:schemeClr val="bg1"/>
                </a:solidFill>
                <a:latin typeface="Century Gothic" panose="020B0502020202020204" pitchFamily="34" charset="0"/>
              </a:rPr>
              <a:t>Make time, don’t ‘find time’</a:t>
            </a:r>
          </a:p>
          <a:p>
            <a:pPr marL="457200" lvl="0" indent="-457200">
              <a:buFont typeface="Wingdings" panose="05000000000000000000" pitchFamily="2" charset="2"/>
              <a:buChar char="Ø"/>
            </a:pPr>
            <a:r>
              <a:rPr lang="en-GB" sz="2800" dirty="0">
                <a:solidFill>
                  <a:schemeClr val="bg1"/>
                </a:solidFill>
                <a:latin typeface="Century Gothic" panose="020B0502020202020204" pitchFamily="34" charset="0"/>
              </a:rPr>
              <a:t>Choose s</a:t>
            </a:r>
            <a:r>
              <a:rPr lang="en-GB" sz="2800" noProof="0" dirty="0" err="1">
                <a:solidFill>
                  <a:schemeClr val="bg1"/>
                </a:solidFill>
                <a:latin typeface="Century Gothic" panose="020B0502020202020204" pitchFamily="34" charset="0"/>
              </a:rPr>
              <a:t>upport</a:t>
            </a:r>
            <a:r>
              <a:rPr lang="en-GB" sz="2800" noProof="0" dirty="0">
                <a:solidFill>
                  <a:schemeClr val="bg1"/>
                </a:solidFill>
                <a:latin typeface="Century Gothic" panose="020B0502020202020204" pitchFamily="34" charset="0"/>
              </a:rPr>
              <a:t> system… ‘Accountability buddy?’</a:t>
            </a:r>
          </a:p>
        </p:txBody>
      </p:sp>
      <p:grpSp>
        <p:nvGrpSpPr>
          <p:cNvPr id="2" name="Group 2">
            <a:extLst>
              <a:ext uri="{FF2B5EF4-FFF2-40B4-BE49-F238E27FC236}">
                <a16:creationId xmlns:a16="http://schemas.microsoft.com/office/drawing/2014/main" id="{D7DEB767-5881-C108-A939-38577714472E}"/>
              </a:ext>
            </a:extLst>
          </p:cNvPr>
          <p:cNvGrpSpPr>
            <a:grpSpLocks noChangeAspect="1"/>
          </p:cNvGrpSpPr>
          <p:nvPr/>
        </p:nvGrpSpPr>
        <p:grpSpPr>
          <a:xfrm>
            <a:off x="647056" y="4475323"/>
            <a:ext cx="325921" cy="325921"/>
            <a:chOff x="0" y="0"/>
            <a:chExt cx="6355080" cy="6355080"/>
          </a:xfrm>
          <a:solidFill>
            <a:srgbClr val="36ACF5"/>
          </a:solidFill>
        </p:grpSpPr>
        <p:sp>
          <p:nvSpPr>
            <p:cNvPr id="3" name="Freeform 3">
              <a:extLst>
                <a:ext uri="{FF2B5EF4-FFF2-40B4-BE49-F238E27FC236}">
                  <a16:creationId xmlns:a16="http://schemas.microsoft.com/office/drawing/2014/main" id="{1040B268-F4F1-1399-6EBE-BEDD89730A62}"/>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grpSp>
        <p:nvGrpSpPr>
          <p:cNvPr id="8" name="Group 2">
            <a:extLst>
              <a:ext uri="{FF2B5EF4-FFF2-40B4-BE49-F238E27FC236}">
                <a16:creationId xmlns:a16="http://schemas.microsoft.com/office/drawing/2014/main" id="{F697E1DA-7493-BE8B-7613-E4AE067CED96}"/>
              </a:ext>
            </a:extLst>
          </p:cNvPr>
          <p:cNvGrpSpPr>
            <a:grpSpLocks noChangeAspect="1"/>
          </p:cNvGrpSpPr>
          <p:nvPr/>
        </p:nvGrpSpPr>
        <p:grpSpPr>
          <a:xfrm>
            <a:off x="703041" y="7936350"/>
            <a:ext cx="325921" cy="325921"/>
            <a:chOff x="0" y="0"/>
            <a:chExt cx="6355080" cy="6355080"/>
          </a:xfrm>
          <a:solidFill>
            <a:srgbClr val="36ACF5"/>
          </a:solidFill>
        </p:grpSpPr>
        <p:sp>
          <p:nvSpPr>
            <p:cNvPr id="9" name="Freeform 3">
              <a:extLst>
                <a:ext uri="{FF2B5EF4-FFF2-40B4-BE49-F238E27FC236}">
                  <a16:creationId xmlns:a16="http://schemas.microsoft.com/office/drawing/2014/main" id="{AB5AB0A7-07FA-ADCB-133F-E2F835D8B40D}"/>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
        <p:nvSpPr>
          <p:cNvPr id="10" name="TextBox 6">
            <a:extLst>
              <a:ext uri="{FF2B5EF4-FFF2-40B4-BE49-F238E27FC236}">
                <a16:creationId xmlns:a16="http://schemas.microsoft.com/office/drawing/2014/main" id="{1ED76667-83FA-4CCE-54FC-4545E3D453B5}"/>
              </a:ext>
            </a:extLst>
          </p:cNvPr>
          <p:cNvSpPr txBox="1"/>
          <p:nvPr/>
        </p:nvSpPr>
        <p:spPr>
          <a:xfrm>
            <a:off x="1513018" y="9535988"/>
            <a:ext cx="10159202" cy="738664"/>
          </a:xfrm>
          <a:prstGeom prst="rect">
            <a:avLst/>
          </a:prstGeom>
        </p:spPr>
        <p:txBody>
          <a:bodyPr wrap="square" lIns="0" tIns="0" rIns="0" bIns="0" rtlCol="0" anchor="t">
            <a:spAutoFit/>
          </a:bodyPr>
          <a:lstStyle/>
          <a:p>
            <a:pPr lvl="0"/>
            <a:r>
              <a:rPr lang="en-GB" sz="2400" b="1" u="sng" dirty="0">
                <a:solidFill>
                  <a:schemeClr val="bg1"/>
                </a:solidFill>
                <a:latin typeface="Century Gothic" panose="020B0502020202020204" pitchFamily="34" charset="0"/>
              </a:rPr>
              <a:t>"No one becomes successful without lots of hard work, support from others, and a little luck." - Ron Conway</a:t>
            </a:r>
            <a:endParaRPr lang="en-GB" sz="2400" b="1" u="sng" noProof="0" dirty="0">
              <a:solidFill>
                <a:schemeClr val="bg1"/>
              </a:solidFill>
              <a:latin typeface="Century Gothic" panose="020B0502020202020204" pitchFamily="34" charset="0"/>
            </a:endParaRPr>
          </a:p>
        </p:txBody>
      </p:sp>
      <p:grpSp>
        <p:nvGrpSpPr>
          <p:cNvPr id="11" name="Group 2">
            <a:extLst>
              <a:ext uri="{FF2B5EF4-FFF2-40B4-BE49-F238E27FC236}">
                <a16:creationId xmlns:a16="http://schemas.microsoft.com/office/drawing/2014/main" id="{AD45A402-87D1-8C03-246F-8DF29B6BA366}"/>
              </a:ext>
            </a:extLst>
          </p:cNvPr>
          <p:cNvGrpSpPr>
            <a:grpSpLocks noChangeAspect="1"/>
          </p:cNvGrpSpPr>
          <p:nvPr/>
        </p:nvGrpSpPr>
        <p:grpSpPr>
          <a:xfrm>
            <a:off x="719064" y="9714123"/>
            <a:ext cx="325921" cy="325921"/>
            <a:chOff x="0" y="0"/>
            <a:chExt cx="6355080" cy="6355080"/>
          </a:xfrm>
          <a:solidFill>
            <a:srgbClr val="36ACF5"/>
          </a:solidFill>
        </p:grpSpPr>
        <p:sp>
          <p:nvSpPr>
            <p:cNvPr id="12" name="Freeform 3">
              <a:extLst>
                <a:ext uri="{FF2B5EF4-FFF2-40B4-BE49-F238E27FC236}">
                  <a16:creationId xmlns:a16="http://schemas.microsoft.com/office/drawing/2014/main" id="{580B37AB-767C-BB89-C31E-7D2F0143234C}"/>
                </a:ext>
              </a:extLst>
            </p:cNvPr>
            <p:cNvSpPr/>
            <p:nvPr/>
          </p:nvSpPr>
          <p:spPr>
            <a:xfrm>
              <a:off x="0" y="0"/>
              <a:ext cx="6355080" cy="6355080"/>
            </a:xfrm>
            <a:custGeom>
              <a:avLst/>
              <a:gdLst/>
              <a:ahLst/>
              <a:cxnLst/>
              <a:rect l="l" t="t" r="r" b="b"/>
              <a:pathLst>
                <a:path w="6355080" h="6355080">
                  <a:moveTo>
                    <a:pt x="3177540" y="6355080"/>
                  </a:moveTo>
                  <a:cubicBezTo>
                    <a:pt x="2329180" y="6355080"/>
                    <a:pt x="1530350" y="6024880"/>
                    <a:pt x="930910" y="5424170"/>
                  </a:cubicBezTo>
                  <a:cubicBezTo>
                    <a:pt x="330200" y="4824730"/>
                    <a:pt x="0" y="4025900"/>
                    <a:pt x="0" y="3177540"/>
                  </a:cubicBezTo>
                  <a:cubicBezTo>
                    <a:pt x="0" y="2329180"/>
                    <a:pt x="330200" y="1530350"/>
                    <a:pt x="930910" y="930910"/>
                  </a:cubicBezTo>
                  <a:cubicBezTo>
                    <a:pt x="1530350" y="330200"/>
                    <a:pt x="2329180" y="0"/>
                    <a:pt x="3177540" y="0"/>
                  </a:cubicBezTo>
                  <a:cubicBezTo>
                    <a:pt x="4025900" y="0"/>
                    <a:pt x="4824730" y="330200"/>
                    <a:pt x="5424170" y="930910"/>
                  </a:cubicBezTo>
                  <a:cubicBezTo>
                    <a:pt x="6024880" y="1531620"/>
                    <a:pt x="6355080" y="2329180"/>
                    <a:pt x="6355080" y="3177540"/>
                  </a:cubicBezTo>
                  <a:cubicBezTo>
                    <a:pt x="6355080" y="4025900"/>
                    <a:pt x="6024880" y="4824730"/>
                    <a:pt x="5424170" y="5424170"/>
                  </a:cubicBezTo>
                  <a:cubicBezTo>
                    <a:pt x="4824730" y="6024880"/>
                    <a:pt x="4025900" y="6355080"/>
                    <a:pt x="3177540" y="6355080"/>
                  </a:cubicBezTo>
                  <a:close/>
                  <a:moveTo>
                    <a:pt x="3177540" y="190500"/>
                  </a:moveTo>
                  <a:cubicBezTo>
                    <a:pt x="2379980" y="190500"/>
                    <a:pt x="1629410" y="501650"/>
                    <a:pt x="1065530" y="1065530"/>
                  </a:cubicBezTo>
                  <a:cubicBezTo>
                    <a:pt x="501650" y="1629410"/>
                    <a:pt x="190500" y="2379980"/>
                    <a:pt x="190500" y="3177540"/>
                  </a:cubicBezTo>
                  <a:cubicBezTo>
                    <a:pt x="190500" y="3975100"/>
                    <a:pt x="501650" y="4725670"/>
                    <a:pt x="1065530" y="5289550"/>
                  </a:cubicBezTo>
                  <a:cubicBezTo>
                    <a:pt x="1629410" y="5853430"/>
                    <a:pt x="2379980" y="6164580"/>
                    <a:pt x="3177540" y="6164580"/>
                  </a:cubicBezTo>
                  <a:cubicBezTo>
                    <a:pt x="3975100" y="6164580"/>
                    <a:pt x="4725670" y="5853430"/>
                    <a:pt x="5289550" y="5289550"/>
                  </a:cubicBezTo>
                  <a:cubicBezTo>
                    <a:pt x="5853430" y="4725670"/>
                    <a:pt x="6164580" y="3975100"/>
                    <a:pt x="6164580" y="3177540"/>
                  </a:cubicBezTo>
                  <a:cubicBezTo>
                    <a:pt x="6164580" y="2379980"/>
                    <a:pt x="5853430" y="1629410"/>
                    <a:pt x="5289550" y="1065530"/>
                  </a:cubicBezTo>
                  <a:cubicBezTo>
                    <a:pt x="4725670" y="501650"/>
                    <a:pt x="3975100" y="190500"/>
                    <a:pt x="3177540" y="190500"/>
                  </a:cubicBezTo>
                  <a:close/>
                </a:path>
              </a:pathLst>
            </a:custGeom>
            <a:grpFill/>
            <a:ln w="76200">
              <a:solidFill>
                <a:srgbClr val="36ACF5"/>
              </a:solidFill>
            </a:ln>
          </p:spPr>
          <p:txBody>
            <a:bodyPr/>
            <a:lstStyle/>
            <a:p>
              <a:endParaRPr lang="en-GB" noProof="0" dirty="0"/>
            </a:p>
          </p:txBody>
        </p:sp>
      </p:grpSp>
    </p:spTree>
    <p:extLst>
      <p:ext uri="{BB962C8B-B14F-4D97-AF65-F5344CB8AC3E}">
        <p14:creationId xmlns:p14="http://schemas.microsoft.com/office/powerpoint/2010/main" val="380191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1000"/>
                                        <p:tgtEl>
                                          <p:spTgt spid="28"/>
                                        </p:tgtEl>
                                      </p:cBhvr>
                                    </p:animEffect>
                                    <p:anim calcmode="lin" valueType="num">
                                      <p:cBhvr>
                                        <p:cTn id="20" dur="1000" fill="hold"/>
                                        <p:tgtEl>
                                          <p:spTgt spid="28"/>
                                        </p:tgtEl>
                                        <p:attrNameLst>
                                          <p:attrName>ppt_x</p:attrName>
                                        </p:attrNameLst>
                                      </p:cBhvr>
                                      <p:tavLst>
                                        <p:tav tm="0">
                                          <p:val>
                                            <p:strVal val="#ppt_x"/>
                                          </p:val>
                                        </p:tav>
                                        <p:tav tm="100000">
                                          <p:val>
                                            <p:strVal val="#ppt_x"/>
                                          </p:val>
                                        </p:tav>
                                      </p:tavLst>
                                    </p:anim>
                                    <p:anim calcmode="lin" valueType="num">
                                      <p:cBhvr>
                                        <p:cTn id="21" dur="1000" fill="hold"/>
                                        <p:tgtEl>
                                          <p:spTgt spid="2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1000"/>
                                        <p:tgtEl>
                                          <p:spTgt spid="2"/>
                                        </p:tgtEl>
                                      </p:cBhvr>
                                    </p:animEffect>
                                    <p:anim calcmode="lin" valueType="num">
                                      <p:cBhvr>
                                        <p:cTn id="25" dur="1000" fill="hold"/>
                                        <p:tgtEl>
                                          <p:spTgt spid="2"/>
                                        </p:tgtEl>
                                        <p:attrNameLst>
                                          <p:attrName>ppt_x</p:attrName>
                                        </p:attrNameLst>
                                      </p:cBhvr>
                                      <p:tavLst>
                                        <p:tav tm="0">
                                          <p:val>
                                            <p:strVal val="#ppt_x"/>
                                          </p:val>
                                        </p:tav>
                                        <p:tav tm="100000">
                                          <p:val>
                                            <p:strVal val="#ppt_x"/>
                                          </p:val>
                                        </p:tav>
                                      </p:tavLst>
                                    </p:anim>
                                    <p:anim calcmode="lin" valueType="num">
                                      <p:cBhvr>
                                        <p:cTn id="2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1000"/>
                                        <p:tgtEl>
                                          <p:spTgt spid="33"/>
                                        </p:tgtEl>
                                      </p:cBhvr>
                                    </p:animEffect>
                                    <p:anim calcmode="lin" valueType="num">
                                      <p:cBhvr>
                                        <p:cTn id="32" dur="1000" fill="hold"/>
                                        <p:tgtEl>
                                          <p:spTgt spid="33"/>
                                        </p:tgtEl>
                                        <p:attrNameLst>
                                          <p:attrName>ppt_x</p:attrName>
                                        </p:attrNameLst>
                                      </p:cBhvr>
                                      <p:tavLst>
                                        <p:tav tm="0">
                                          <p:val>
                                            <p:strVal val="#ppt_x"/>
                                          </p:val>
                                        </p:tav>
                                        <p:tav tm="100000">
                                          <p:val>
                                            <p:strVal val="#ppt_x"/>
                                          </p:val>
                                        </p:tav>
                                      </p:tavLst>
                                    </p:anim>
                                    <p:anim calcmode="lin" valueType="num">
                                      <p:cBhvr>
                                        <p:cTn id="33" dur="1000" fill="hold"/>
                                        <p:tgtEl>
                                          <p:spTgt spid="33"/>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8" grpId="0"/>
      <p:bldP spid="33"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B7020A1F-4A3C-543E-292C-577688F75D4B}"/>
              </a:ext>
            </a:extLst>
          </p:cNvPr>
          <p:cNvGrpSpPr/>
          <p:nvPr/>
        </p:nvGrpSpPr>
        <p:grpSpPr>
          <a:xfrm>
            <a:off x="4099367" y="9201924"/>
            <a:ext cx="4305300" cy="1066800"/>
            <a:chOff x="0" y="8916555"/>
            <a:chExt cx="4305300" cy="1066800"/>
          </a:xfrm>
        </p:grpSpPr>
        <p:sp>
          <p:nvSpPr>
            <p:cNvPr id="6" name="Arrow: Pentagon 5">
              <a:extLst>
                <a:ext uri="{FF2B5EF4-FFF2-40B4-BE49-F238E27FC236}">
                  <a16:creationId xmlns:a16="http://schemas.microsoft.com/office/drawing/2014/main" id="{4B6ECF9A-33D2-AF80-9BED-4A5C19776288}"/>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5" name="Freeform 2">
              <a:extLst>
                <a:ext uri="{FF2B5EF4-FFF2-40B4-BE49-F238E27FC236}">
                  <a16:creationId xmlns:a16="http://schemas.microsoft.com/office/drawing/2014/main" id="{567A495E-4735-BDFF-748E-B7D4E4F14BF1}"/>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noProof="0" dirty="0"/>
            </a:p>
          </p:txBody>
        </p:sp>
      </p:grpSp>
      <p:sp>
        <p:nvSpPr>
          <p:cNvPr id="10" name="TextBox 3">
            <a:extLst>
              <a:ext uri="{FF2B5EF4-FFF2-40B4-BE49-F238E27FC236}">
                <a16:creationId xmlns:a16="http://schemas.microsoft.com/office/drawing/2014/main" id="{462D138C-8607-5EC5-F103-8130F279FD45}"/>
              </a:ext>
            </a:extLst>
          </p:cNvPr>
          <p:cNvSpPr txBox="1"/>
          <p:nvPr/>
        </p:nvSpPr>
        <p:spPr>
          <a:xfrm>
            <a:off x="359023" y="2857817"/>
            <a:ext cx="8045643" cy="6894195"/>
          </a:xfrm>
          <a:prstGeom prst="rect">
            <a:avLst/>
          </a:prstGeom>
        </p:spPr>
        <p:txBody>
          <a:bodyPr wrap="square" lIns="0" tIns="0" rIns="0" bIns="0" rtlCol="0" anchor="t">
            <a:spAutoFit/>
          </a:bodyPr>
          <a:lstStyle/>
          <a:p>
            <a:pPr marL="0" lvl="0" indent="0" algn="l"/>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As a business, your most valuable commodity is </a:t>
            </a:r>
            <a:r>
              <a:rPr lang="en-GB" sz="2800" b="1" i="1" u="none" noProof="0" dirty="0">
                <a:solidFill>
                  <a:srgbClr val="36ACF5"/>
                </a:solidFill>
                <a:latin typeface="Century Gothic" panose="020B0502020202020204" pitchFamily="34" charset="0"/>
                <a:ea typeface="Century Gothic Paneuropean"/>
                <a:cs typeface="Century Gothic Paneuropean"/>
                <a:sym typeface="Century Gothic Paneuropean"/>
              </a:rPr>
              <a:t>’Your Time</a:t>
            </a:r>
            <a:r>
              <a:rPr lang="en-GB" sz="2800" b="1" u="none" noProof="0" dirty="0">
                <a:solidFill>
                  <a:srgbClr val="36ACF5"/>
                </a:solidFill>
                <a:latin typeface="Century Gothic" panose="020B0502020202020204" pitchFamily="34" charset="0"/>
                <a:ea typeface="Century Gothic Paneuropean"/>
                <a:cs typeface="Century Gothic Paneuropean"/>
                <a:sym typeface="Century Gothic Paneuropean"/>
              </a:rPr>
              <a:t>’</a:t>
            </a:r>
            <a:endPar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We’ve previously discussed this in the</a:t>
            </a:r>
          </a:p>
          <a:p>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‘business skills’ session. Take some time to re-review the presentation and workbook.</a:t>
            </a:r>
          </a:p>
          <a:p>
            <a:endPar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Let’s ensure you are ‘</a:t>
            </a:r>
            <a:r>
              <a:rPr lang="en-GB" sz="2800" b="1" noProof="0" dirty="0">
                <a:solidFill>
                  <a:srgbClr val="36ACF5"/>
                </a:solidFill>
                <a:latin typeface="Century Gothic" panose="020B0502020202020204" pitchFamily="34" charset="0"/>
                <a:ea typeface="Century Gothic Paneuropean"/>
                <a:cs typeface="Century Gothic Paneuropean"/>
                <a:sym typeface="Century Gothic Paneuropean"/>
              </a:rPr>
              <a:t>spending</a:t>
            </a:r>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 your </a:t>
            </a:r>
            <a:r>
              <a:rPr lang="en-GB" sz="2800" b="1" noProof="0" dirty="0">
                <a:solidFill>
                  <a:srgbClr val="36ACF5"/>
                </a:solidFill>
                <a:latin typeface="Century Gothic" panose="020B0502020202020204" pitchFamily="34" charset="0"/>
                <a:ea typeface="Century Gothic Paneuropean"/>
                <a:cs typeface="Century Gothic Paneuropean"/>
                <a:sym typeface="Century Gothic Paneuropean"/>
              </a:rPr>
              <a:t>business time </a:t>
            </a:r>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wisely</a:t>
            </a:r>
          </a:p>
          <a:p>
            <a:endPar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This is why </a:t>
            </a:r>
            <a:r>
              <a:rPr lang="en-GB" sz="2800" b="1" noProof="0" dirty="0">
                <a:solidFill>
                  <a:srgbClr val="36ACF5"/>
                </a:solidFill>
                <a:latin typeface="Century Gothic" panose="020B0502020202020204" pitchFamily="34" charset="0"/>
                <a:ea typeface="Century Gothic Paneuropean"/>
                <a:cs typeface="Century Gothic Paneuropean"/>
                <a:sym typeface="Century Gothic Paneuropean"/>
              </a:rPr>
              <a:t>Time Management </a:t>
            </a:r>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is so important.</a:t>
            </a:r>
          </a:p>
          <a:p>
            <a:r>
              <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rPr>
              <a:t>It is often the </a:t>
            </a:r>
            <a:r>
              <a:rPr lang="en-GB" sz="2800" b="1" dirty="0">
                <a:solidFill>
                  <a:srgbClr val="FFFFFF"/>
                </a:solidFill>
                <a:latin typeface="Century Gothic" panose="020B0502020202020204" pitchFamily="34" charset="0"/>
                <a:ea typeface="Century Gothic Paneuropean"/>
                <a:cs typeface="Century Gothic Paneuropean"/>
                <a:sym typeface="Century Gothic Paneuropean"/>
              </a:rPr>
              <a:t>simple things that can make the biggest difference</a:t>
            </a:r>
            <a:endParaRPr lang="en-GB" sz="28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pPr marL="0" lvl="0" indent="0" algn="l"/>
            <a:endParaRPr lang="en-GB" sz="2800" b="1" u="none" noProof="0" dirty="0">
              <a:solidFill>
                <a:srgbClr val="36ACF5"/>
              </a:solidFill>
              <a:latin typeface="Century Gothic" panose="020B0502020202020204" pitchFamily="34" charset="0"/>
              <a:ea typeface="Century Gothic Paneuropean"/>
              <a:cs typeface="Century Gothic Paneuropean"/>
              <a:sym typeface="Century Gothic Paneuropean"/>
            </a:endParaRPr>
          </a:p>
          <a:p>
            <a:pPr marL="0" lvl="0" indent="0" algn="l"/>
            <a:endParaRPr lang="en-GB" sz="2800" b="1" u="none"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3074" name="Picture 2" descr="Spiral open diary laid on blue wooden floor">
            <a:extLst>
              <a:ext uri="{FF2B5EF4-FFF2-40B4-BE49-F238E27FC236}">
                <a16:creationId xmlns:a16="http://schemas.microsoft.com/office/drawing/2014/main" id="{01A29C36-5C53-8430-4E84-D53B5BEDCD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978" r="17978"/>
          <a:stretch/>
        </p:blipFill>
        <p:spPr bwMode="auto">
          <a:xfrm>
            <a:off x="8404668" y="0"/>
            <a:ext cx="9866112" cy="1026872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2">
            <a:extLst>
              <a:ext uri="{FF2B5EF4-FFF2-40B4-BE49-F238E27FC236}">
                <a16:creationId xmlns:a16="http://schemas.microsoft.com/office/drawing/2014/main" id="{A4FD962D-63D2-D74E-F048-82CB58C9A061}"/>
              </a:ext>
            </a:extLst>
          </p:cNvPr>
          <p:cNvSpPr txBox="1"/>
          <p:nvPr/>
        </p:nvSpPr>
        <p:spPr>
          <a:xfrm>
            <a:off x="359024" y="326854"/>
            <a:ext cx="8045644" cy="1107804"/>
          </a:xfrm>
          <a:prstGeom prst="rect">
            <a:avLst/>
          </a:prstGeom>
        </p:spPr>
        <p:txBody>
          <a:bodyPr wrap="square" lIns="0" tIns="0" rIns="0" bIns="0" rtlCol="0" anchor="t">
            <a:spAutoFit/>
          </a:bodyPr>
          <a:lstStyle/>
          <a:p>
            <a:pPr marL="0" lvl="0" indent="0" algn="l">
              <a:lnSpc>
                <a:spcPts val="9600"/>
              </a:lnSpc>
            </a:pPr>
            <a:r>
              <a:rPr lang="en-GB" sz="6600" b="1" u="none" spc="300" noProof="0" dirty="0">
                <a:solidFill>
                  <a:srgbClr val="FFFFFF"/>
                </a:solidFill>
                <a:latin typeface="Century Gothic" panose="020B0502020202020204" pitchFamily="34" charset="0"/>
                <a:ea typeface="Century Gothic Paneuropean"/>
                <a:cs typeface="Century Gothic Paneuropean"/>
                <a:sym typeface="Century Gothic Paneuropean"/>
              </a:rPr>
              <a:t>Time to grow</a:t>
            </a:r>
          </a:p>
        </p:txBody>
      </p:sp>
      <p:sp>
        <p:nvSpPr>
          <p:cNvPr id="4" name="TextBox 3">
            <a:extLst>
              <a:ext uri="{FF2B5EF4-FFF2-40B4-BE49-F238E27FC236}">
                <a16:creationId xmlns:a16="http://schemas.microsoft.com/office/drawing/2014/main" id="{38A27355-A8C2-AC29-D757-F4892C332C9F}"/>
              </a:ext>
            </a:extLst>
          </p:cNvPr>
          <p:cNvSpPr txBox="1"/>
          <p:nvPr/>
        </p:nvSpPr>
        <p:spPr>
          <a:xfrm>
            <a:off x="359025" y="1483286"/>
            <a:ext cx="8045644" cy="1261884"/>
          </a:xfrm>
          <a:prstGeom prst="rect">
            <a:avLst/>
          </a:prstGeom>
          <a:noFill/>
        </p:spPr>
        <p:txBody>
          <a:bodyPr wrap="square" rtlCol="0">
            <a:spAutoFit/>
          </a:bodyPr>
          <a:lstStyle/>
          <a:p>
            <a:r>
              <a:rPr lang="en-GB" sz="3800" i="1" noProof="0" dirty="0">
                <a:solidFill>
                  <a:srgbClr val="36ACF5"/>
                </a:solidFill>
                <a:latin typeface="Century Gothic" panose="020B0502020202020204" pitchFamily="34" charset="0"/>
                <a:ea typeface="Century Gothic Paneuropean"/>
                <a:cs typeface="Century Gothic Paneuropean"/>
                <a:sym typeface="Century Gothic Paneuropean"/>
              </a:rPr>
              <a:t>Water the seeds of your business health &amp; wellbeing</a:t>
            </a:r>
            <a:endParaRPr lang="en-GB" sz="3800" i="1" noProof="0" dirty="0">
              <a:solidFill>
                <a:srgbClr val="36ACF5"/>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8" end="8"/>
                                            </p:txEl>
                                          </p:spTgt>
                                        </p:tgtEl>
                                        <p:attrNameLst>
                                          <p:attrName>style.visibility</p:attrName>
                                        </p:attrNameLst>
                                      </p:cBhvr>
                                      <p:to>
                                        <p:strVal val="visible"/>
                                      </p:to>
                                    </p:set>
                                    <p:anim calcmode="lin" valueType="num">
                                      <p:cBhvr additive="base">
                                        <p:cTn id="7" dur="500" fill="hold"/>
                                        <p:tgtEl>
                                          <p:spTgt spid="10">
                                            <p:txEl>
                                              <p:pRg st="8" end="8"/>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9" end="9"/>
                                            </p:txEl>
                                          </p:spTgt>
                                        </p:tgtEl>
                                        <p:attrNameLst>
                                          <p:attrName>style.visibility</p:attrName>
                                        </p:attrNameLst>
                                      </p:cBhvr>
                                      <p:to>
                                        <p:strVal val="visible"/>
                                      </p:to>
                                    </p:set>
                                    <p:anim calcmode="lin" valueType="num">
                                      <p:cBhvr additive="base">
                                        <p:cTn id="13" dur="500" fill="hold"/>
                                        <p:tgtEl>
                                          <p:spTgt spid="10">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4F96074-125E-8368-113A-2920A01ED3B7}"/>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967A692-21F1-DADC-C489-40459A403E18}"/>
              </a:ext>
            </a:extLst>
          </p:cNvPr>
          <p:cNvPicPr>
            <a:picLocks noChangeAspect="1"/>
          </p:cNvPicPr>
          <p:nvPr/>
        </p:nvPicPr>
        <p:blipFill rotWithShape="1">
          <a:blip r:embed="rId3">
            <a:extLst>
              <a:ext uri="{28A0092B-C50C-407E-A947-70E740481C1C}">
                <a14:useLocalDpi xmlns:a14="http://schemas.microsoft.com/office/drawing/2010/main" val="0"/>
              </a:ext>
            </a:extLst>
          </a:blip>
          <a:srcRect l="-15867" r="-15867"/>
          <a:stretch>
            <a:fillRect/>
          </a:stretch>
        </p:blipFill>
        <p:spPr>
          <a:xfrm>
            <a:off x="0" y="0"/>
            <a:ext cx="18288000" cy="10287000"/>
          </a:xfrm>
          <a:prstGeom prst="rect">
            <a:avLst/>
          </a:prstGeom>
        </p:spPr>
      </p:pic>
    </p:spTree>
    <p:extLst>
      <p:ext uri="{BB962C8B-B14F-4D97-AF65-F5344CB8AC3E}">
        <p14:creationId xmlns:p14="http://schemas.microsoft.com/office/powerpoint/2010/main" val="5083151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descr="Chocolates in a box"/>
          <p:cNvSpPr/>
          <p:nvPr/>
        </p:nvSpPr>
        <p:spPr>
          <a:xfrm>
            <a:off x="6537824" y="669771"/>
            <a:ext cx="11189086" cy="8588529"/>
          </a:xfrm>
          <a:custGeom>
            <a:avLst/>
            <a:gdLst/>
            <a:ahLst/>
            <a:cxnLst/>
            <a:rect l="l" t="t" r="r" b="b"/>
            <a:pathLst>
              <a:path w="11189086" h="8588529">
                <a:moveTo>
                  <a:pt x="0" y="0"/>
                </a:moveTo>
                <a:lnTo>
                  <a:pt x="11189086" y="0"/>
                </a:lnTo>
                <a:lnTo>
                  <a:pt x="11189086" y="8588529"/>
                </a:lnTo>
                <a:lnTo>
                  <a:pt x="0" y="8588529"/>
                </a:lnTo>
                <a:lnTo>
                  <a:pt x="0" y="0"/>
                </a:lnTo>
                <a:close/>
              </a:path>
            </a:pathLst>
          </a:custGeom>
          <a:blipFill>
            <a:blip r:embed="rId2">
              <a:extLst>
                <a:ext uri="{28A0092B-C50C-407E-A947-70E740481C1C}">
                  <a14:useLocalDpi xmlns:a14="http://schemas.microsoft.com/office/drawing/2010/main" val="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784545" y="2013797"/>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4"/>
          <p:cNvSpPr txBox="1"/>
          <p:nvPr/>
        </p:nvSpPr>
        <p:spPr>
          <a:xfrm>
            <a:off x="784545" y="4447678"/>
            <a:ext cx="5586861" cy="3524491"/>
          </a:xfrm>
          <a:prstGeom prst="rect">
            <a:avLst/>
          </a:prstGeom>
        </p:spPr>
        <p:txBody>
          <a:bodyPr lIns="0" tIns="0" rIns="0" bIns="0" rtlCol="0" anchor="t">
            <a:spAutoFit/>
          </a:bodyPr>
          <a:lstStyle/>
          <a:p>
            <a:pPr marL="0" marR="0" lvl="0" indent="0" algn="ctr" defTabSz="914400" rtl="0" eaLnBrk="1" fontAlgn="auto" latinLnBrk="0" hangingPunct="1">
              <a:lnSpc>
                <a:spcPts val="14550"/>
              </a:lnSpc>
              <a:spcBef>
                <a:spcPts val="0"/>
              </a:spcBef>
              <a:spcAft>
                <a:spcPts val="0"/>
              </a:spcAft>
              <a:buClrTx/>
              <a:buSzTx/>
              <a:buFontTx/>
              <a:buNone/>
              <a:tabLst/>
              <a:defRPr/>
            </a:pPr>
            <a:r>
              <a:rPr lang="en-GB" sz="7500" b="1" spc="352" dirty="0">
                <a:solidFill>
                  <a:srgbClr val="FFFFFF"/>
                </a:solidFill>
                <a:latin typeface="Century Gothic Paneuropean Bold"/>
                <a:ea typeface="Century Gothic Paneuropean Bold"/>
                <a:cs typeface="Century Gothic Paneuropean Bold"/>
                <a:sym typeface="Century Gothic Paneuropean Bold"/>
              </a:rPr>
              <a:t>Anything to share</a:t>
            </a:r>
            <a:r>
              <a:rPr kumimoji="0" lang="en-GB" sz="7500" b="1" i="0" u="none" strike="noStrike" kern="1200" cap="none" spc="352" normalizeH="0" baseline="0" noProof="0" dirty="0">
                <a:ln>
                  <a:noFill/>
                </a:ln>
                <a:solidFill>
                  <a:srgbClr val="FFFFFF"/>
                </a:solidFill>
                <a:effectLst/>
                <a:uLnTx/>
                <a:uFillTx/>
                <a:latin typeface="Century Gothic Paneuropean Bold"/>
                <a:ea typeface="Century Gothic Paneuropean Bold"/>
                <a:cs typeface="Century Gothic Paneuropean Bold"/>
                <a:sym typeface="Century Gothic Paneuropean Bold"/>
              </a:rPr>
              <a:t>?</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9144000" y="6338328"/>
            <a:ext cx="3435970" cy="3386354"/>
          </a:xfrm>
          <a:custGeom>
            <a:avLst/>
            <a:gdLst/>
            <a:ahLst/>
            <a:cxnLst/>
            <a:rect l="l" t="t" r="r" b="b"/>
            <a:pathLst>
              <a:path w="3435970" h="3386354">
                <a:moveTo>
                  <a:pt x="0" y="0"/>
                </a:moveTo>
                <a:lnTo>
                  <a:pt x="3435970" y="0"/>
                </a:lnTo>
                <a:lnTo>
                  <a:pt x="3435970" y="3386354"/>
                </a:lnTo>
                <a:lnTo>
                  <a:pt x="0" y="3386354"/>
                </a:lnTo>
                <a:lnTo>
                  <a:pt x="0" y="0"/>
                </a:lnTo>
                <a:close/>
              </a:path>
            </a:pathLst>
          </a:custGeom>
          <a:blipFill>
            <a:blip r:embed="rId6"/>
            <a:stretch>
              <a:fillRect l="-45246" t="-67398" r="-44764" b="-253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GB" sz="699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Feedback and Next Steps </a:t>
            </a:r>
          </a:p>
        </p:txBody>
      </p:sp>
      <p:sp>
        <p:nvSpPr>
          <p:cNvPr id="6" name="TextBox 6"/>
          <p:cNvSpPr txBox="1"/>
          <p:nvPr/>
        </p:nvSpPr>
        <p:spPr>
          <a:xfrm>
            <a:off x="6385219" y="4100830"/>
            <a:ext cx="11902781" cy="1752994"/>
          </a:xfrm>
          <a:prstGeom prst="rect">
            <a:avLst/>
          </a:prstGeom>
        </p:spPr>
        <p:txBody>
          <a:bodyPr lIns="0" tIns="0" rIns="0" bIns="0" rtlCol="0" anchor="t">
            <a:spAutoFit/>
          </a:bodyPr>
          <a:lstStyle/>
          <a:p>
            <a:pPr marL="0" marR="0" lvl="0" indent="0" algn="just" defTabSz="914400" rtl="0" eaLnBrk="1" fontAlgn="auto" latinLnBrk="0" hangingPunct="1">
              <a:lnSpc>
                <a:spcPts val="4703"/>
              </a:lnSpc>
              <a:spcBef>
                <a:spcPts val="0"/>
              </a:spcBef>
              <a:spcAft>
                <a:spcPts val="0"/>
              </a:spcAft>
              <a:buClrTx/>
              <a:buSzTx/>
              <a:buFontTx/>
              <a:buNone/>
              <a:tabLst/>
              <a:defRPr/>
            </a:pPr>
            <a:r>
              <a:rPr kumimoji="0" lang="en-GB"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We want to hear from you!</a:t>
            </a:r>
          </a:p>
          <a:p>
            <a:pPr marL="0" marR="0" lvl="0" indent="0" algn="just" defTabSz="914400" rtl="0" eaLnBrk="1" fontAlgn="auto" latinLnBrk="0" hangingPunct="1">
              <a:lnSpc>
                <a:spcPts val="4703"/>
              </a:lnSpc>
              <a:spcBef>
                <a:spcPts val="0"/>
              </a:spcBef>
              <a:spcAft>
                <a:spcPts val="0"/>
              </a:spcAft>
              <a:buClrTx/>
              <a:buSzTx/>
              <a:buFontTx/>
              <a:buNone/>
              <a:tabLst/>
              <a:defRPr/>
            </a:pPr>
            <a:endParaRPr kumimoji="0" lang="en-GB"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endParaRPr>
          </a:p>
          <a:p>
            <a:pPr marL="0" marR="0" lvl="0" indent="0" algn="just" defTabSz="914400" rtl="0" eaLnBrk="1" fontAlgn="auto" latinLnBrk="0" hangingPunct="1">
              <a:lnSpc>
                <a:spcPts val="4703"/>
              </a:lnSpc>
              <a:spcBef>
                <a:spcPct val="0"/>
              </a:spcBef>
              <a:spcAft>
                <a:spcPts val="0"/>
              </a:spcAft>
              <a:buClrTx/>
              <a:buSzTx/>
              <a:buFontTx/>
              <a:buNone/>
              <a:tabLst/>
              <a:defRPr/>
            </a:pPr>
            <a:r>
              <a:rPr kumimoji="0" lang="en-GB"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Please use the QR code to send us your thoughts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751A888D-8B06-0C1C-E5BB-E427BDFEF1D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5EF1FA4A-6341-A459-9C50-426DF9E10DE1}"/>
              </a:ext>
            </a:extLst>
          </p:cNvPr>
          <p:cNvSpPr txBox="1"/>
          <p:nvPr/>
        </p:nvSpPr>
        <p:spPr>
          <a:xfrm>
            <a:off x="678992" y="922539"/>
            <a:ext cx="10841272" cy="2462213"/>
          </a:xfrm>
          <a:prstGeom prst="rect">
            <a:avLst/>
          </a:prstGeom>
        </p:spPr>
        <p:txBody>
          <a:bodyPr wrap="square"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What do we define as</a:t>
            </a:r>
          </a:p>
          <a:p>
            <a:pPr marL="0" lvl="0" indent="0" algn="l">
              <a:lnSpc>
                <a:spcPts val="9600"/>
              </a:lnSpc>
            </a:pPr>
            <a:r>
              <a:rPr lang="en-GB" sz="8000" b="1" i="1" spc="600" noProof="0" dirty="0">
                <a:solidFill>
                  <a:srgbClr val="FFFFFF"/>
                </a:solidFill>
                <a:latin typeface="Century Gothic" panose="020B0502020202020204" pitchFamily="34" charset="0"/>
                <a:ea typeface="Century Gothic Paneuropean"/>
                <a:cs typeface="Century Gothic Paneuropean"/>
                <a:sym typeface="Century Gothic Paneuropean"/>
              </a:rPr>
              <a:t>WELLBEING</a:t>
            </a:r>
            <a:r>
              <a:rPr lang="en-GB" sz="8000" b="1" spc="600" noProof="0" dirty="0">
                <a:solidFill>
                  <a:srgbClr val="FFFFFF"/>
                </a:solidFill>
                <a:latin typeface="Century Gothic" panose="020B0502020202020204" pitchFamily="34" charset="0"/>
                <a:ea typeface="Century Gothic Paneuropean"/>
                <a:cs typeface="Century Gothic Paneuropean"/>
                <a:sym typeface="Century Gothic Paneuropean"/>
              </a:rPr>
              <a:t>?</a:t>
            </a:r>
            <a:endParaRPr lang="en-GB" sz="8000" b="1" u="none" spc="600"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grpSp>
        <p:nvGrpSpPr>
          <p:cNvPr id="7" name="Group 6">
            <a:extLst>
              <a:ext uri="{FF2B5EF4-FFF2-40B4-BE49-F238E27FC236}">
                <a16:creationId xmlns:a16="http://schemas.microsoft.com/office/drawing/2014/main" id="{4AC5C85A-D23D-1D2D-523A-C1BAF90887CE}"/>
              </a:ext>
            </a:extLst>
          </p:cNvPr>
          <p:cNvGrpSpPr/>
          <p:nvPr/>
        </p:nvGrpSpPr>
        <p:grpSpPr>
          <a:xfrm>
            <a:off x="13968536" y="44252"/>
            <a:ext cx="4305300" cy="1066800"/>
            <a:chOff x="0" y="8916555"/>
            <a:chExt cx="4305300" cy="1066800"/>
          </a:xfrm>
        </p:grpSpPr>
        <p:sp>
          <p:nvSpPr>
            <p:cNvPr id="6" name="Arrow: Pentagon 5">
              <a:extLst>
                <a:ext uri="{FF2B5EF4-FFF2-40B4-BE49-F238E27FC236}">
                  <a16:creationId xmlns:a16="http://schemas.microsoft.com/office/drawing/2014/main" id="{5CAFEE15-EE12-85A9-D1EF-6D3DD89AE634}"/>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5" name="Freeform 2">
              <a:extLst>
                <a:ext uri="{FF2B5EF4-FFF2-40B4-BE49-F238E27FC236}">
                  <a16:creationId xmlns:a16="http://schemas.microsoft.com/office/drawing/2014/main" id="{5BAB8576-CE8E-97F7-F46D-121E460D1F9A}"/>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2"/>
              <a:stretch>
                <a:fillRect/>
              </a:stretch>
            </a:blipFill>
          </p:spPr>
          <p:txBody>
            <a:bodyPr/>
            <a:lstStyle/>
            <a:p>
              <a:endParaRPr lang="en-GB" noProof="0" dirty="0"/>
            </a:p>
          </p:txBody>
        </p:sp>
      </p:grpSp>
      <p:sp>
        <p:nvSpPr>
          <p:cNvPr id="10" name="TextBox 3">
            <a:extLst>
              <a:ext uri="{FF2B5EF4-FFF2-40B4-BE49-F238E27FC236}">
                <a16:creationId xmlns:a16="http://schemas.microsoft.com/office/drawing/2014/main" id="{26D3D1A2-5DE9-0071-E452-7DE74C626D81}"/>
              </a:ext>
            </a:extLst>
          </p:cNvPr>
          <p:cNvSpPr txBox="1"/>
          <p:nvPr/>
        </p:nvSpPr>
        <p:spPr>
          <a:xfrm>
            <a:off x="711536" y="3683068"/>
            <a:ext cx="6992303" cy="6894195"/>
          </a:xfrm>
          <a:prstGeom prst="rect">
            <a:avLst/>
          </a:prstGeom>
        </p:spPr>
        <p:txBody>
          <a:bodyPr wrap="square" lIns="0" tIns="0" rIns="0" bIns="0" rtlCol="0" anchor="t">
            <a:spAutoFit/>
          </a:bodyPr>
          <a:lstStyle/>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There are many definitions of ‘Wellbeing’</a:t>
            </a:r>
            <a:endParaRPr lang="en-GB" sz="3200" b="1" u="none" noProof="0"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noProof="0" dirty="0">
                <a:solidFill>
                  <a:srgbClr val="FFFFFF"/>
                </a:solidFill>
                <a:latin typeface="Century Gothic" panose="020B0502020202020204" pitchFamily="34" charset="0"/>
                <a:ea typeface="Century Gothic Paneuropean"/>
                <a:cs typeface="Century Gothic Paneuropean"/>
                <a:sym typeface="Century Gothic Paneuropean"/>
              </a:rPr>
              <a:t>the state of being comfortable, healthy, or happy”</a:t>
            </a:r>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In truth, there can be many ways you feel you have good ‘wellbeing’</a:t>
            </a: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Today, we will look at how</a:t>
            </a:r>
          </a:p>
          <a:p>
            <a:r>
              <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rPr>
              <a:t>‘</a:t>
            </a:r>
            <a:r>
              <a:rPr lang="en-GB" sz="3200" b="1" i="1" noProof="0" dirty="0">
                <a:solidFill>
                  <a:srgbClr val="FFFFFF"/>
                </a:solidFill>
                <a:latin typeface="Century Gothic" panose="020B0502020202020204" pitchFamily="34" charset="0"/>
                <a:ea typeface="Century Gothic Paneuropean"/>
                <a:cs typeface="Century Gothic Paneuropean"/>
                <a:sym typeface="Century Gothic Paneuropean"/>
              </a:rPr>
              <a:t>Health &amp; Wellbeing’ impact you and your business</a:t>
            </a:r>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a:p>
            <a:endParaRPr lang="en-GB" sz="3200" b="1"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pic>
        <p:nvPicPr>
          <p:cNvPr id="1026" name="Picture 2" descr="Woman meditating with eyes closed">
            <a:extLst>
              <a:ext uri="{FF2B5EF4-FFF2-40B4-BE49-F238E27FC236}">
                <a16:creationId xmlns:a16="http://schemas.microsoft.com/office/drawing/2014/main" id="{A69F7029-5632-6F99-E5B0-D9EEADB808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8423920" y="3686602"/>
            <a:ext cx="9764917" cy="65099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screenshot of a dictionary&#10;&#10;AI-generated content may be incorrect.">
            <a:extLst>
              <a:ext uri="{FF2B5EF4-FFF2-40B4-BE49-F238E27FC236}">
                <a16:creationId xmlns:a16="http://schemas.microsoft.com/office/drawing/2014/main" id="{66033003-82A8-2F64-4527-47F2E0385E14}"/>
              </a:ext>
            </a:extLst>
          </p:cNvPr>
          <p:cNvPicPr>
            <a:picLocks noChangeAspect="1"/>
          </p:cNvPicPr>
          <p:nvPr/>
        </p:nvPicPr>
        <p:blipFill>
          <a:blip r:embed="rId4"/>
          <a:stretch>
            <a:fillRect/>
          </a:stretch>
        </p:blipFill>
        <p:spPr>
          <a:xfrm>
            <a:off x="8423920" y="3717359"/>
            <a:ext cx="4896544" cy="3230073"/>
          </a:xfrm>
          <a:prstGeom prst="rect">
            <a:avLst/>
          </a:prstGeom>
        </p:spPr>
      </p:pic>
    </p:spTree>
    <p:extLst>
      <p:ext uri="{BB962C8B-B14F-4D97-AF65-F5344CB8AC3E}">
        <p14:creationId xmlns:p14="http://schemas.microsoft.com/office/powerpoint/2010/main" val="241048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80">
                                          <p:stCondLst>
                                            <p:cond delay="0"/>
                                          </p:stCondLst>
                                        </p:cTn>
                                        <p:tgtEl>
                                          <p:spTgt spid="4"/>
                                        </p:tgtEl>
                                      </p:cBhvr>
                                    </p:animEffect>
                                    <p:anim calcmode="lin" valueType="num">
                                      <p:cBhvr>
                                        <p:cTn id="15"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0" dur="26">
                                          <p:stCondLst>
                                            <p:cond delay="650"/>
                                          </p:stCondLst>
                                        </p:cTn>
                                        <p:tgtEl>
                                          <p:spTgt spid="4"/>
                                        </p:tgtEl>
                                      </p:cBhvr>
                                      <p:to x="100000" y="60000"/>
                                    </p:animScale>
                                    <p:animScale>
                                      <p:cBhvr>
                                        <p:cTn id="21" dur="166" decel="50000">
                                          <p:stCondLst>
                                            <p:cond delay="676"/>
                                          </p:stCondLst>
                                        </p:cTn>
                                        <p:tgtEl>
                                          <p:spTgt spid="4"/>
                                        </p:tgtEl>
                                      </p:cBhvr>
                                      <p:to x="100000" y="100000"/>
                                    </p:animScale>
                                    <p:animScale>
                                      <p:cBhvr>
                                        <p:cTn id="22" dur="26">
                                          <p:stCondLst>
                                            <p:cond delay="1312"/>
                                          </p:stCondLst>
                                        </p:cTn>
                                        <p:tgtEl>
                                          <p:spTgt spid="4"/>
                                        </p:tgtEl>
                                      </p:cBhvr>
                                      <p:to x="100000" y="80000"/>
                                    </p:animScale>
                                    <p:animScale>
                                      <p:cBhvr>
                                        <p:cTn id="23" dur="166" decel="50000">
                                          <p:stCondLst>
                                            <p:cond delay="1338"/>
                                          </p:stCondLst>
                                        </p:cTn>
                                        <p:tgtEl>
                                          <p:spTgt spid="4"/>
                                        </p:tgtEl>
                                      </p:cBhvr>
                                      <p:to x="100000" y="100000"/>
                                    </p:animScale>
                                    <p:animScale>
                                      <p:cBhvr>
                                        <p:cTn id="24" dur="26">
                                          <p:stCondLst>
                                            <p:cond delay="1642"/>
                                          </p:stCondLst>
                                        </p:cTn>
                                        <p:tgtEl>
                                          <p:spTgt spid="4"/>
                                        </p:tgtEl>
                                      </p:cBhvr>
                                      <p:to x="100000" y="90000"/>
                                    </p:animScale>
                                    <p:animScale>
                                      <p:cBhvr>
                                        <p:cTn id="25" dur="166" decel="50000">
                                          <p:stCondLst>
                                            <p:cond delay="1668"/>
                                          </p:stCondLst>
                                        </p:cTn>
                                        <p:tgtEl>
                                          <p:spTgt spid="4"/>
                                        </p:tgtEl>
                                      </p:cBhvr>
                                      <p:to x="100000" y="100000"/>
                                    </p:animScale>
                                    <p:animScale>
                                      <p:cBhvr>
                                        <p:cTn id="26" dur="26">
                                          <p:stCondLst>
                                            <p:cond delay="1808"/>
                                          </p:stCondLst>
                                        </p:cTn>
                                        <p:tgtEl>
                                          <p:spTgt spid="4"/>
                                        </p:tgtEl>
                                      </p:cBhvr>
                                      <p:to x="100000" y="95000"/>
                                    </p:animScale>
                                    <p:animScale>
                                      <p:cBhvr>
                                        <p:cTn id="27" dur="166" decel="50000">
                                          <p:stCondLst>
                                            <p:cond delay="1834"/>
                                          </p:stCondLst>
                                        </p:cTn>
                                        <p:tgtEl>
                                          <p:spTgt spid="4"/>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animEffect transition="in" filter="fade">
                                      <p:cBhvr>
                                        <p:cTn id="32" dur="1000"/>
                                        <p:tgtEl>
                                          <p:spTgt spid="10">
                                            <p:txEl>
                                              <p:pRg st="2" end="2"/>
                                            </p:txEl>
                                          </p:spTgt>
                                        </p:tgtEl>
                                      </p:cBhvr>
                                    </p:animEffect>
                                    <p:anim calcmode="lin" valueType="num">
                                      <p:cBhvr>
                                        <p:cTn id="33"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4"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10">
                                            <p:txEl>
                                              <p:pRg st="4" end="4"/>
                                            </p:txEl>
                                          </p:spTgt>
                                        </p:tgtEl>
                                        <p:attrNameLst>
                                          <p:attrName>style.visibility</p:attrName>
                                        </p:attrNameLst>
                                      </p:cBhvr>
                                      <p:to>
                                        <p:strVal val="visible"/>
                                      </p:to>
                                    </p:set>
                                    <p:animEffect transition="in" filter="fade">
                                      <p:cBhvr>
                                        <p:cTn id="39" dur="1000"/>
                                        <p:tgtEl>
                                          <p:spTgt spid="10">
                                            <p:txEl>
                                              <p:pRg st="4" end="4"/>
                                            </p:txEl>
                                          </p:spTgt>
                                        </p:tgtEl>
                                      </p:cBhvr>
                                    </p:animEffect>
                                    <p:anim calcmode="lin" valueType="num">
                                      <p:cBhvr>
                                        <p:cTn id="40" dur="1000" fill="hold"/>
                                        <p:tgtEl>
                                          <p:spTgt spid="10">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10">
                                            <p:txEl>
                                              <p:pRg st="4" end="4"/>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0">
                                            <p:txEl>
                                              <p:pRg st="6" end="6"/>
                                            </p:txEl>
                                          </p:spTgt>
                                        </p:tgtEl>
                                        <p:attrNameLst>
                                          <p:attrName>style.visibility</p:attrName>
                                        </p:attrNameLst>
                                      </p:cBhvr>
                                      <p:to>
                                        <p:strVal val="visible"/>
                                      </p:to>
                                    </p:set>
                                    <p:animEffect transition="in" filter="fade">
                                      <p:cBhvr>
                                        <p:cTn id="44" dur="1000"/>
                                        <p:tgtEl>
                                          <p:spTgt spid="10">
                                            <p:txEl>
                                              <p:pRg st="6" end="6"/>
                                            </p:txEl>
                                          </p:spTgt>
                                        </p:tgtEl>
                                      </p:cBhvr>
                                    </p:animEffect>
                                    <p:anim calcmode="lin" valueType="num">
                                      <p:cBhvr>
                                        <p:cTn id="45" dur="1000" fill="hold"/>
                                        <p:tgtEl>
                                          <p:spTgt spid="10">
                                            <p:txEl>
                                              <p:pRg st="6" end="6"/>
                                            </p:txEl>
                                          </p:spTgt>
                                        </p:tgtEl>
                                        <p:attrNameLst>
                                          <p:attrName>ppt_x</p:attrName>
                                        </p:attrNameLst>
                                      </p:cBhvr>
                                      <p:tavLst>
                                        <p:tav tm="0">
                                          <p:val>
                                            <p:strVal val="#ppt_x"/>
                                          </p:val>
                                        </p:tav>
                                        <p:tav tm="100000">
                                          <p:val>
                                            <p:strVal val="#ppt_x"/>
                                          </p:val>
                                        </p:tav>
                                      </p:tavLst>
                                    </p:anim>
                                    <p:anim calcmode="lin" valueType="num">
                                      <p:cBhvr>
                                        <p:cTn id="46" dur="1000" fill="hold"/>
                                        <p:tgtEl>
                                          <p:spTgt spid="10">
                                            <p:txEl>
                                              <p:pRg st="6" end="6"/>
                                            </p:txEl>
                                          </p:spTgt>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0">
                                            <p:txEl>
                                              <p:pRg st="7" end="7"/>
                                            </p:txEl>
                                          </p:spTgt>
                                        </p:tgtEl>
                                        <p:attrNameLst>
                                          <p:attrName>style.visibility</p:attrName>
                                        </p:attrNameLst>
                                      </p:cBhvr>
                                      <p:to>
                                        <p:strVal val="visible"/>
                                      </p:to>
                                    </p:set>
                                    <p:animEffect transition="in" filter="fade">
                                      <p:cBhvr>
                                        <p:cTn id="49" dur="1000"/>
                                        <p:tgtEl>
                                          <p:spTgt spid="10">
                                            <p:txEl>
                                              <p:pRg st="7" end="7"/>
                                            </p:txEl>
                                          </p:spTgt>
                                        </p:tgtEl>
                                      </p:cBhvr>
                                    </p:animEffect>
                                    <p:anim calcmode="lin" valueType="num">
                                      <p:cBhvr>
                                        <p:cTn id="50" dur="1000" fill="hold"/>
                                        <p:tgtEl>
                                          <p:spTgt spid="10">
                                            <p:txEl>
                                              <p:pRg st="7" end="7"/>
                                            </p:txEl>
                                          </p:spTgt>
                                        </p:tgtEl>
                                        <p:attrNameLst>
                                          <p:attrName>ppt_x</p:attrName>
                                        </p:attrNameLst>
                                      </p:cBhvr>
                                      <p:tavLst>
                                        <p:tav tm="0">
                                          <p:val>
                                            <p:strVal val="#ppt_x"/>
                                          </p:val>
                                        </p:tav>
                                        <p:tav tm="100000">
                                          <p:val>
                                            <p:strVal val="#ppt_x"/>
                                          </p:val>
                                        </p:tav>
                                      </p:tavLst>
                                    </p:anim>
                                    <p:anim calcmode="lin" valueType="num">
                                      <p:cBhvr>
                                        <p:cTn id="51" dur="1000" fill="hold"/>
                                        <p:tgtEl>
                                          <p:spTgt spid="10">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1028700" y="1099838"/>
            <a:ext cx="4812632" cy="4114800"/>
          </a:xfrm>
          <a:custGeom>
            <a:avLst/>
            <a:gdLst/>
            <a:ahLst/>
            <a:cxnLst/>
            <a:rect l="l" t="t" r="r" b="b"/>
            <a:pathLst>
              <a:path w="4812632" h="4114800">
                <a:moveTo>
                  <a:pt x="0" y="0"/>
                </a:moveTo>
                <a:lnTo>
                  <a:pt x="4812632" y="0"/>
                </a:lnTo>
                <a:lnTo>
                  <a:pt x="481263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Freeform 3"/>
          <p:cNvSpPr/>
          <p:nvPr/>
        </p:nvSpPr>
        <p:spPr>
          <a:xfrm>
            <a:off x="12122462" y="431801"/>
            <a:ext cx="5443720" cy="1193798"/>
          </a:xfrm>
          <a:custGeom>
            <a:avLst/>
            <a:gdLst/>
            <a:ahLst/>
            <a:cxnLst/>
            <a:rect l="l" t="t" r="r" b="b"/>
            <a:pathLst>
              <a:path w="5443720" h="1193798">
                <a:moveTo>
                  <a:pt x="0" y="0"/>
                </a:moveTo>
                <a:lnTo>
                  <a:pt x="5443720" y="0"/>
                </a:lnTo>
                <a:lnTo>
                  <a:pt x="5443720" y="1193798"/>
                </a:lnTo>
                <a:lnTo>
                  <a:pt x="0" y="119379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9144000" y="6334083"/>
            <a:ext cx="3243807" cy="3280254"/>
          </a:xfrm>
          <a:custGeom>
            <a:avLst/>
            <a:gdLst/>
            <a:ahLst/>
            <a:cxnLst/>
            <a:rect l="l" t="t" r="r" b="b"/>
            <a:pathLst>
              <a:path w="3243807" h="3280254">
                <a:moveTo>
                  <a:pt x="0" y="0"/>
                </a:moveTo>
                <a:lnTo>
                  <a:pt x="3243807" y="0"/>
                </a:lnTo>
                <a:lnTo>
                  <a:pt x="3243807" y="3280255"/>
                </a:lnTo>
                <a:lnTo>
                  <a:pt x="0" y="3280255"/>
                </a:lnTo>
                <a:lnTo>
                  <a:pt x="0" y="0"/>
                </a:lnTo>
                <a:close/>
              </a:path>
            </a:pathLst>
          </a:custGeom>
          <a:blipFill>
            <a:blip r:embed="rId6"/>
            <a:stretch>
              <a:fillRect l="-45887" t="-65198" r="-45887" b="-2470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5"/>
          <p:cNvSpPr txBox="1"/>
          <p:nvPr/>
        </p:nvSpPr>
        <p:spPr>
          <a:xfrm>
            <a:off x="6385219" y="1626143"/>
            <a:ext cx="11764461" cy="1193803"/>
          </a:xfrm>
          <a:prstGeom prst="rect">
            <a:avLst/>
          </a:prstGeom>
        </p:spPr>
        <p:txBody>
          <a:bodyPr lIns="0" tIns="0" rIns="0" bIns="0" rtlCol="0" anchor="t">
            <a:spAutoFit/>
          </a:bodyPr>
          <a:lstStyle/>
          <a:p>
            <a:pPr marL="0" marR="0" lvl="0" indent="0" algn="l" defTabSz="914400" rtl="0" eaLnBrk="1" fontAlgn="auto" latinLnBrk="0" hangingPunct="1">
              <a:lnSpc>
                <a:spcPts val="9799"/>
              </a:lnSpc>
              <a:spcBef>
                <a:spcPts val="0"/>
              </a:spcBef>
              <a:spcAft>
                <a:spcPts val="0"/>
              </a:spcAft>
              <a:buClrTx/>
              <a:buSzTx/>
              <a:buFontTx/>
              <a:buNone/>
              <a:tabLst/>
              <a:defRPr/>
            </a:pPr>
            <a:r>
              <a:rPr kumimoji="0" lang="en-GB" sz="699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Travel Expenses</a:t>
            </a:r>
          </a:p>
        </p:txBody>
      </p:sp>
      <p:sp>
        <p:nvSpPr>
          <p:cNvPr id="6" name="TextBox 6"/>
          <p:cNvSpPr txBox="1"/>
          <p:nvPr/>
        </p:nvSpPr>
        <p:spPr>
          <a:xfrm>
            <a:off x="6385219" y="4100830"/>
            <a:ext cx="11180963" cy="1752994"/>
          </a:xfrm>
          <a:prstGeom prst="rect">
            <a:avLst/>
          </a:prstGeom>
        </p:spPr>
        <p:txBody>
          <a:bodyPr lIns="0" tIns="0" rIns="0" bIns="0" rtlCol="0" anchor="t">
            <a:spAutoFit/>
          </a:bodyPr>
          <a:lstStyle/>
          <a:p>
            <a:pPr marL="0" marR="0" lvl="0" indent="0" algn="just" defTabSz="914400" rtl="0" eaLnBrk="1" fontAlgn="auto" latinLnBrk="0" hangingPunct="1">
              <a:lnSpc>
                <a:spcPts val="4703"/>
              </a:lnSpc>
              <a:spcBef>
                <a:spcPct val="0"/>
              </a:spcBef>
              <a:spcAft>
                <a:spcPts val="0"/>
              </a:spcAft>
              <a:buClrTx/>
              <a:buSzTx/>
              <a:buFontTx/>
              <a:buNone/>
              <a:tabLst/>
              <a:defRPr/>
            </a:pPr>
            <a:r>
              <a:rPr kumimoji="0" lang="en-GB" sz="3359" b="0" i="0" u="none" strike="noStrike" kern="1200" cap="none" spc="0" normalizeH="0" baseline="0" noProof="0" dirty="0">
                <a:ln>
                  <a:noFill/>
                </a:ln>
                <a:solidFill>
                  <a:srgbClr val="FFFFFF"/>
                </a:solidFill>
                <a:effectLst/>
                <a:uLnTx/>
                <a:uFillTx/>
                <a:latin typeface="Century Gothic Paneuropean"/>
                <a:ea typeface="Century Gothic Paneuropean"/>
                <a:cs typeface="Century Gothic Paneuropean"/>
                <a:sym typeface="Century Gothic Paneuropean"/>
              </a:rPr>
              <a:t>If you require travel expenses, use the QR code to claim. You can claim mileage and public transport but not parking unfortunately. </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89C4382E-A9B9-ECE6-7A20-85C109C0349A}"/>
            </a:ext>
          </a:extLst>
        </p:cNvPr>
        <p:cNvGrpSpPr/>
        <p:nvPr/>
      </p:nvGrpSpPr>
      <p:grpSpPr>
        <a:xfrm>
          <a:off x="0" y="0"/>
          <a:ext cx="0" cy="0"/>
          <a:chOff x="0" y="0"/>
          <a:chExt cx="0" cy="0"/>
        </a:xfrm>
      </p:grpSpPr>
      <p:pic>
        <p:nvPicPr>
          <p:cNvPr id="1026" name="Picture 2" descr="woman in purple long sleeve shirt raising her hands">
            <a:extLst>
              <a:ext uri="{FF2B5EF4-FFF2-40B4-BE49-F238E27FC236}">
                <a16:creationId xmlns:a16="http://schemas.microsoft.com/office/drawing/2014/main" id="{8763D86C-928F-E6B9-8D28-A79E1D29134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4687"/>
          <a:stretch>
            <a:fillRect/>
          </a:stretch>
        </p:blipFill>
        <p:spPr bwMode="auto">
          <a:xfrm>
            <a:off x="-1" y="-114300"/>
            <a:ext cx="18288000" cy="10401300"/>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3">
            <a:extLst>
              <a:ext uri="{FF2B5EF4-FFF2-40B4-BE49-F238E27FC236}">
                <a16:creationId xmlns:a16="http://schemas.microsoft.com/office/drawing/2014/main" id="{FC7AAD28-1AB6-E731-950B-F82329D8FF3A}"/>
              </a:ext>
            </a:extLst>
          </p:cNvPr>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4" name="TextBox 4">
            <a:extLst>
              <a:ext uri="{FF2B5EF4-FFF2-40B4-BE49-F238E27FC236}">
                <a16:creationId xmlns:a16="http://schemas.microsoft.com/office/drawing/2014/main" id="{98C03D58-0FB2-E72F-9FAE-5438AE5CF944}"/>
              </a:ext>
            </a:extLst>
          </p:cNvPr>
          <p:cNvSpPr txBox="1"/>
          <p:nvPr/>
        </p:nvSpPr>
        <p:spPr>
          <a:xfrm>
            <a:off x="3522919" y="5601621"/>
            <a:ext cx="11242159" cy="1231106"/>
          </a:xfrm>
          <a:prstGeom prst="rect">
            <a:avLst/>
          </a:prstGeom>
        </p:spPr>
        <p:txBody>
          <a:bodyPr lIns="0" tIns="0" rIns="0" bIns="0" rtlCol="0" anchor="t">
            <a:spAutoFit/>
          </a:bodyPr>
          <a:lstStyle/>
          <a:p>
            <a:pPr algn="ctr">
              <a:lnSpc>
                <a:spcPts val="9600"/>
              </a:lnSpc>
            </a:pPr>
            <a:r>
              <a:rPr lang="en-GB" sz="8000" b="1" noProof="0" dirty="0">
                <a:solidFill>
                  <a:srgbClr val="FFFFFF"/>
                </a:solidFill>
                <a:latin typeface="Century Gothic Paneuropean Bold"/>
                <a:ea typeface="Century Gothic Paneuropean Bold"/>
                <a:cs typeface="Century Gothic Paneuropean Bold"/>
                <a:sym typeface="Century Gothic Paneuropean Bold"/>
              </a:rPr>
              <a:t>Thank you</a:t>
            </a:r>
            <a:endParaRPr lang="en-GB" sz="8000" b="1" noProof="0" dirty="0">
              <a:solidFill>
                <a:srgbClr val="36ACF5"/>
              </a:solidFill>
              <a:latin typeface="Century Gothic Paneuropean Bold"/>
              <a:ea typeface="Century Gothic Paneuropean Bold"/>
              <a:cs typeface="Century Gothic Paneuropean Bold"/>
              <a:sym typeface="Century Gothic Paneuropean Bold"/>
            </a:endParaRPr>
          </a:p>
        </p:txBody>
      </p:sp>
      <p:sp>
        <p:nvSpPr>
          <p:cNvPr id="2" name="Arrow: Pentagon 1">
            <a:extLst>
              <a:ext uri="{FF2B5EF4-FFF2-40B4-BE49-F238E27FC236}">
                <a16:creationId xmlns:a16="http://schemas.microsoft.com/office/drawing/2014/main" id="{983F681A-262C-FA5B-B08B-C4850F7B561C}"/>
              </a:ext>
            </a:extLst>
          </p:cNvPr>
          <p:cNvSpPr/>
          <p:nvPr/>
        </p:nvSpPr>
        <p:spPr>
          <a:xfrm>
            <a:off x="7152819" y="8600908"/>
            <a:ext cx="3982362" cy="1066800"/>
          </a:xfrm>
          <a:prstGeom prst="homePlate">
            <a:avLst>
              <a:gd name="adj" fmla="val 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C5C6B666-5A17-F36E-59F0-9DF09FEC71A2}"/>
              </a:ext>
            </a:extLst>
          </p:cNvPr>
          <p:cNvSpPr/>
          <p:nvPr/>
        </p:nvSpPr>
        <p:spPr>
          <a:xfrm>
            <a:off x="7277100" y="8724900"/>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sp>
        <p:nvSpPr>
          <p:cNvPr id="5" name="Freeform 4">
            <a:extLst>
              <a:ext uri="{FF2B5EF4-FFF2-40B4-BE49-F238E27FC236}">
                <a16:creationId xmlns:a16="http://schemas.microsoft.com/office/drawing/2014/main" id="{46C0CA10-89D4-C7D9-868B-26959CA09422}"/>
              </a:ext>
            </a:extLst>
          </p:cNvPr>
          <p:cNvSpPr/>
          <p:nvPr/>
        </p:nvSpPr>
        <p:spPr>
          <a:xfrm>
            <a:off x="7547952" y="2140263"/>
            <a:ext cx="3435970" cy="3386354"/>
          </a:xfrm>
          <a:custGeom>
            <a:avLst/>
            <a:gdLst/>
            <a:ahLst/>
            <a:cxnLst/>
            <a:rect l="l" t="t" r="r" b="b"/>
            <a:pathLst>
              <a:path w="3435970" h="3386354">
                <a:moveTo>
                  <a:pt x="0" y="0"/>
                </a:moveTo>
                <a:lnTo>
                  <a:pt x="3435970" y="0"/>
                </a:lnTo>
                <a:lnTo>
                  <a:pt x="3435970" y="3386354"/>
                </a:lnTo>
                <a:lnTo>
                  <a:pt x="0" y="3386354"/>
                </a:lnTo>
                <a:lnTo>
                  <a:pt x="0" y="0"/>
                </a:lnTo>
                <a:close/>
              </a:path>
            </a:pathLst>
          </a:custGeom>
          <a:blipFill>
            <a:blip r:embed="rId4"/>
            <a:stretch>
              <a:fillRect l="-45246" t="-67398" r="-44764" b="-2539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694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p:cNvGrpSpPr/>
        <p:nvPr/>
      </p:nvGrpSpPr>
      <p:grpSpPr>
        <a:xfrm>
          <a:off x="0" y="0"/>
          <a:ext cx="0" cy="0"/>
          <a:chOff x="0" y="0"/>
          <a:chExt cx="0" cy="0"/>
        </a:xfrm>
      </p:grpSpPr>
      <p:sp>
        <p:nvSpPr>
          <p:cNvPr id="2" name="Freeform 2"/>
          <p:cNvSpPr/>
          <p:nvPr/>
        </p:nvSpPr>
        <p:spPr>
          <a:xfrm>
            <a:off x="-6927"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dpi="0" rotWithShape="1">
            <a:blip r:embed="rId2">
              <a:alphaModFix amt="50000"/>
            </a:blip>
            <a:srcRect/>
            <a:stretch>
              <a:fillRect t="-8851" b="-8851"/>
            </a:stretch>
          </a:blipFill>
        </p:spPr>
        <p:txBody>
          <a:bodyPr/>
          <a:lstStyle/>
          <a:p>
            <a:endParaRPr lang="en-GB" noProof="0" dirty="0"/>
          </a:p>
        </p:txBody>
      </p:sp>
      <p:sp>
        <p:nvSpPr>
          <p:cNvPr id="3" name="AutoShape 3"/>
          <p:cNvSpPr>
            <a:spLocks noGrp="1" noRot="1" noMove="1" noResize="1" noEditPoints="1" noAdjustHandles="1" noChangeArrowheads="1" noChangeShapeType="1"/>
          </p:cNvSpPr>
          <p:nvPr/>
        </p:nvSpPr>
        <p:spPr>
          <a:xfrm>
            <a:off x="1028700" y="1028700"/>
            <a:ext cx="16230600" cy="8229600"/>
          </a:xfrm>
          <a:prstGeom prst="rect">
            <a:avLst/>
          </a:prstGeom>
          <a:solidFill>
            <a:srgbClr val="333333"/>
          </a:solidFill>
        </p:spPr>
        <p:txBody>
          <a:bodyPr/>
          <a:lstStyle/>
          <a:p>
            <a:endParaRPr lang="en-GB" noProof="0" dirty="0"/>
          </a:p>
        </p:txBody>
      </p:sp>
      <p:sp>
        <p:nvSpPr>
          <p:cNvPr id="4" name="TextBox 4"/>
          <p:cNvSpPr txBox="1"/>
          <p:nvPr/>
        </p:nvSpPr>
        <p:spPr>
          <a:xfrm>
            <a:off x="1008737" y="2194789"/>
            <a:ext cx="16230600" cy="3693319"/>
          </a:xfrm>
          <a:prstGeom prst="rect">
            <a:avLst/>
          </a:prstGeom>
        </p:spPr>
        <p:txBody>
          <a:bodyPr wrap="square" lIns="0" tIns="0" rIns="0" bIns="0" rtlCol="0" anchor="t">
            <a:spAutoFit/>
          </a:bodyPr>
          <a:lstStyle/>
          <a:p>
            <a:pPr algn="ctr">
              <a:lnSpc>
                <a:spcPts val="9600"/>
              </a:lnSpc>
            </a:pPr>
            <a:r>
              <a:rPr lang="en-GB" sz="8000" b="1" noProof="0" dirty="0">
                <a:solidFill>
                  <a:srgbClr val="FFFFFF"/>
                </a:solidFill>
                <a:latin typeface="Century Gothic Paneuropean Bold"/>
                <a:ea typeface="Century Gothic Paneuropean Bold"/>
                <a:cs typeface="Century Gothic Paneuropean Bold"/>
                <a:sym typeface="Century Gothic Paneuropean Bold"/>
              </a:rPr>
              <a:t>Where to get started when looking at Health &amp; Wellbeing</a:t>
            </a:r>
          </a:p>
          <a:p>
            <a:pPr algn="ctr">
              <a:lnSpc>
                <a:spcPts val="9600"/>
              </a:lnSpc>
            </a:pPr>
            <a:r>
              <a:rPr lang="en-GB" sz="8000" b="1" noProof="0" dirty="0">
                <a:solidFill>
                  <a:srgbClr val="36ACF5"/>
                </a:solidFill>
                <a:latin typeface="Century Gothic Paneuropean Bold"/>
                <a:ea typeface="Century Gothic Paneuropean Bold"/>
                <a:cs typeface="Century Gothic Paneuropean Bold"/>
                <a:sym typeface="Century Gothic Paneuropean Bold"/>
              </a:rPr>
              <a:t>for business</a:t>
            </a:r>
          </a:p>
        </p:txBody>
      </p:sp>
      <p:sp>
        <p:nvSpPr>
          <p:cNvPr id="6" name="Freeform 2">
            <a:extLst>
              <a:ext uri="{FF2B5EF4-FFF2-40B4-BE49-F238E27FC236}">
                <a16:creationId xmlns:a16="http://schemas.microsoft.com/office/drawing/2014/main" id="{3343B71F-6E6D-DE7C-0DF1-C1B10B78370F}"/>
              </a:ext>
            </a:extLst>
          </p:cNvPr>
          <p:cNvSpPr/>
          <p:nvPr/>
        </p:nvSpPr>
        <p:spPr>
          <a:xfrm>
            <a:off x="6383687" y="7658100"/>
            <a:ext cx="5520623" cy="1210663"/>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9A25EE9B-C01C-7581-450D-95E6B4C7E96E}"/>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6B22404-2F53-AB09-2F23-5CD791AC7D63}"/>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Business Health</a:t>
            </a:r>
          </a:p>
        </p:txBody>
      </p:sp>
      <p:sp>
        <p:nvSpPr>
          <p:cNvPr id="3" name="TextBox 3">
            <a:extLst>
              <a:ext uri="{FF2B5EF4-FFF2-40B4-BE49-F238E27FC236}">
                <a16:creationId xmlns:a16="http://schemas.microsoft.com/office/drawing/2014/main" id="{3BE2BFAA-3176-08CE-E2CF-8E8F80C42D29}"/>
              </a:ext>
            </a:extLst>
          </p:cNvPr>
          <p:cNvSpPr txBox="1"/>
          <p:nvPr/>
        </p:nvSpPr>
        <p:spPr>
          <a:xfrm>
            <a:off x="838200" y="3072951"/>
            <a:ext cx="7513712" cy="4967322"/>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Health &amp; Wellbeing are of course, intrinsically linked</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But can we? or more importantly…</a:t>
            </a:r>
          </a:p>
          <a:p>
            <a:pPr>
              <a:lnSpc>
                <a:spcPts val="3919"/>
              </a:lnSpc>
              <a:spcBef>
                <a:spcPct val="0"/>
              </a:spcBef>
            </a:pPr>
            <a:endPar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Should we be expecting or searching for a business life without any stress or pressure?</a:t>
            </a:r>
          </a:p>
          <a:p>
            <a:pPr marL="457200" indent="-457200">
              <a:lnSpc>
                <a:spcPts val="3919"/>
              </a:lnSpc>
              <a:spcBef>
                <a:spcPct val="0"/>
              </a:spcBef>
              <a:buFont typeface="Arial" panose="020B0604020202020204" pitchFamily="34" charset="0"/>
              <a:buChar char="•"/>
            </a:pPr>
            <a:endParaRPr lang="en-GB" sz="3200" u="none"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Let’s take a look</a:t>
            </a:r>
            <a:endParaRPr lang="en-GB" sz="3200" u="none"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60FC793F-D50D-F281-4922-461B2B4088AA}"/>
              </a:ext>
            </a:extLst>
          </p:cNvPr>
          <p:cNvGrpSpPr/>
          <p:nvPr/>
        </p:nvGrpSpPr>
        <p:grpSpPr>
          <a:xfrm>
            <a:off x="0" y="8916555"/>
            <a:ext cx="4305300" cy="1066800"/>
            <a:chOff x="0" y="8916555"/>
            <a:chExt cx="4305300" cy="1066800"/>
          </a:xfrm>
        </p:grpSpPr>
        <p:sp>
          <p:nvSpPr>
            <p:cNvPr id="5" name="Arrow: Pentagon 4">
              <a:extLst>
                <a:ext uri="{FF2B5EF4-FFF2-40B4-BE49-F238E27FC236}">
                  <a16:creationId xmlns:a16="http://schemas.microsoft.com/office/drawing/2014/main" id="{0785E0A4-5F9C-904B-A04F-87FE129B799C}"/>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35293A85-7F9B-39F9-9D66-1B270C89D804}"/>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53970D7F-77DE-5BB7-5F2A-62A3AC8FE810}"/>
              </a:ext>
            </a:extLst>
          </p:cNvPr>
          <p:cNvSpPr txBox="1"/>
          <p:nvPr/>
        </p:nvSpPr>
        <p:spPr>
          <a:xfrm>
            <a:off x="838200" y="2074136"/>
            <a:ext cx="9071714" cy="830997"/>
          </a:xfrm>
          <a:prstGeom prst="rect">
            <a:avLst/>
          </a:prstGeom>
          <a:noFill/>
        </p:spPr>
        <p:txBody>
          <a:bodyPr wrap="square" rtlCol="0">
            <a:spAutoFit/>
          </a:bodyPr>
          <a:lstStyle/>
          <a:p>
            <a:r>
              <a:rPr lang="en-GB" sz="4800" noProof="0" dirty="0">
                <a:solidFill>
                  <a:srgbClr val="36ACF5"/>
                </a:solidFill>
                <a:latin typeface="Century Gothic" panose="020B0502020202020204" pitchFamily="34" charset="0"/>
                <a:ea typeface="Century Gothic Paneuropean"/>
                <a:cs typeface="Century Gothic Paneuropean"/>
                <a:sym typeface="Century Gothic Paneuropean"/>
              </a:rPr>
              <a:t>The stress that we feel</a:t>
            </a:r>
            <a:endParaRPr lang="en-GB" sz="4800" noProof="0" dirty="0">
              <a:solidFill>
                <a:srgbClr val="36ACF5"/>
              </a:solidFill>
            </a:endParaRPr>
          </a:p>
        </p:txBody>
      </p:sp>
      <p:pic>
        <p:nvPicPr>
          <p:cNvPr id="9" name="Picture 8">
            <a:extLst>
              <a:ext uri="{FF2B5EF4-FFF2-40B4-BE49-F238E27FC236}">
                <a16:creationId xmlns:a16="http://schemas.microsoft.com/office/drawing/2014/main" id="{3ADB3769-72E8-4463-A56D-26BB6A1C8BC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51912" y="2027928"/>
            <a:ext cx="9936088" cy="5635851"/>
          </a:xfrm>
          <a:prstGeom prst="rect">
            <a:avLst/>
          </a:prstGeom>
          <a:solidFill>
            <a:srgbClr val="FEFEFE"/>
          </a:solidFill>
        </p:spPr>
      </p:pic>
    </p:spTree>
    <p:extLst>
      <p:ext uri="{BB962C8B-B14F-4D97-AF65-F5344CB8AC3E}">
        <p14:creationId xmlns:p14="http://schemas.microsoft.com/office/powerpoint/2010/main" val="697885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1000"/>
                                        <p:tgtEl>
                                          <p:spTgt spid="3">
                                            <p:txEl>
                                              <p:pRg st="6" end="6"/>
                                            </p:txEl>
                                          </p:spTgt>
                                        </p:tgtEl>
                                      </p:cBhvr>
                                    </p:animEffect>
                                    <p:anim calcmode="lin" valueType="num">
                                      <p:cBhvr>
                                        <p:cTn id="2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2A9ABDA1-6EEA-7545-CF01-3051CF6488D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AA81F08-BDA2-F730-5BD0-A2A438437AD2}"/>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Business</a:t>
            </a:r>
            <a:r>
              <a:rPr lang="en-GB" sz="8000" b="1" noProof="0" dirty="0">
                <a:solidFill>
                  <a:srgbClr val="FFFFFF"/>
                </a:solidFill>
                <a:latin typeface="Century Gothic" panose="020B0502020202020204" pitchFamily="34" charset="0"/>
                <a:ea typeface="Century Gothic Paneuropean"/>
                <a:cs typeface="Century Gothic Paneuropean"/>
                <a:sym typeface="Century Gothic Paneuropean"/>
              </a:rPr>
              <a:t> Stress</a:t>
            </a:r>
            <a:endPar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TextBox 3">
            <a:extLst>
              <a:ext uri="{FF2B5EF4-FFF2-40B4-BE49-F238E27FC236}">
                <a16:creationId xmlns:a16="http://schemas.microsoft.com/office/drawing/2014/main" id="{38CB8F39-9608-53BC-431F-09F0A65E99D7}"/>
              </a:ext>
            </a:extLst>
          </p:cNvPr>
          <p:cNvSpPr txBox="1"/>
          <p:nvPr/>
        </p:nvSpPr>
        <p:spPr>
          <a:xfrm>
            <a:off x="838200" y="3072951"/>
            <a:ext cx="9169896" cy="5467459"/>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Most common Business Stress?</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Profit</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Revenue</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Cash flow</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Essentially – Money coming into the business</a:t>
            </a:r>
          </a:p>
          <a:p>
            <a:pPr marL="457200" indent="-457200">
              <a:lnSpc>
                <a:spcPts val="3919"/>
              </a:lnSpc>
              <a:spcBef>
                <a:spcPct val="0"/>
              </a:spcBef>
              <a:buFont typeface="Wingdings" panose="05000000000000000000" pitchFamily="2" charset="2"/>
              <a:buChar char="ü"/>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“The symptoms are a messenger of a deeper problem. Let's get to the deeper problem”. </a:t>
            </a:r>
          </a:p>
          <a:p>
            <a:pPr>
              <a:lnSpc>
                <a:spcPts val="3919"/>
              </a:lnSpc>
              <a:spcBef>
                <a:spcPct val="0"/>
              </a:spcBef>
            </a:pP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Johann Hari - British writer and journalist</a:t>
            </a:r>
            <a:endParaRPr lang="en-GB" sz="3200" b="1" u="none"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p:txBody>
      </p:sp>
      <p:grpSp>
        <p:nvGrpSpPr>
          <p:cNvPr id="4" name="Group 3">
            <a:extLst>
              <a:ext uri="{FF2B5EF4-FFF2-40B4-BE49-F238E27FC236}">
                <a16:creationId xmlns:a16="http://schemas.microsoft.com/office/drawing/2014/main" id="{A5920172-6680-DD10-54D6-D070798B60BF}"/>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813B4DF9-CE53-9240-F81A-30F5D8F79CCE}"/>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8F70F2B4-4F76-2DB6-E45C-30714BAAEB55}"/>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1DCA2245-31F1-CDC8-B027-DAF71A85B54B}"/>
              </a:ext>
            </a:extLst>
          </p:cNvPr>
          <p:cNvSpPr txBox="1"/>
          <p:nvPr/>
        </p:nvSpPr>
        <p:spPr>
          <a:xfrm>
            <a:off x="838200" y="2074136"/>
            <a:ext cx="9095760" cy="677108"/>
          </a:xfrm>
          <a:prstGeom prst="rect">
            <a:avLst/>
          </a:prstGeom>
          <a:noFill/>
        </p:spPr>
        <p:txBody>
          <a:bodyPr wrap="square" rtlCol="0">
            <a:spAutoFit/>
          </a:bodyPr>
          <a:lstStyle/>
          <a:p>
            <a:r>
              <a:rPr lang="en-GB" sz="3800" noProof="0" dirty="0">
                <a:solidFill>
                  <a:srgbClr val="36ACF5"/>
                </a:solidFill>
                <a:latin typeface="Century Gothic" panose="020B0502020202020204" pitchFamily="34" charset="0"/>
                <a:ea typeface="Century Gothic Paneuropean"/>
                <a:cs typeface="Century Gothic Paneuropean"/>
                <a:sym typeface="Century Gothic Paneuropean"/>
              </a:rPr>
              <a:t>The symptoms we notice</a:t>
            </a:r>
            <a:endParaRPr lang="en-GB" sz="3800" noProof="0" dirty="0">
              <a:solidFill>
                <a:srgbClr val="36ACF5"/>
              </a:solidFill>
            </a:endParaRPr>
          </a:p>
        </p:txBody>
      </p:sp>
      <p:pic>
        <p:nvPicPr>
          <p:cNvPr id="4098" name="Picture 2" descr="Stressed woman using phone">
            <a:extLst>
              <a:ext uri="{FF2B5EF4-FFF2-40B4-BE49-F238E27FC236}">
                <a16:creationId xmlns:a16="http://schemas.microsoft.com/office/drawing/2014/main" id="{96DD94E7-BB5E-AE64-5E1A-8D8F4D2BB8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810" b="810"/>
          <a:stretch/>
        </p:blipFill>
        <p:spPr bwMode="auto">
          <a:xfrm>
            <a:off x="10143328" y="2751244"/>
            <a:ext cx="8144672" cy="53476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Hands with change purse">
            <a:extLst>
              <a:ext uri="{FF2B5EF4-FFF2-40B4-BE49-F238E27FC236}">
                <a16:creationId xmlns:a16="http://schemas.microsoft.com/office/drawing/2014/main" id="{DF79EB71-79B5-0DAD-213B-3EE514968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5598" y="2731281"/>
            <a:ext cx="8172401" cy="5347615"/>
          </a:xfrm>
          <a:prstGeom prst="rect">
            <a:avLst/>
          </a:prstGeom>
        </p:spPr>
      </p:pic>
    </p:spTree>
    <p:extLst>
      <p:ext uri="{BB962C8B-B14F-4D97-AF65-F5344CB8AC3E}">
        <p14:creationId xmlns:p14="http://schemas.microsoft.com/office/powerpoint/2010/main" val="134158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80">
                                          <p:stCondLst>
                                            <p:cond delay="0"/>
                                          </p:stCondLst>
                                        </p:cTn>
                                        <p:tgtEl>
                                          <p:spTgt spid="9"/>
                                        </p:tgtEl>
                                      </p:cBhvr>
                                    </p:animEffect>
                                    <p:anim calcmode="lin" valueType="num">
                                      <p:cBhvr>
                                        <p:cTn id="1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0" dur="26">
                                          <p:stCondLst>
                                            <p:cond delay="650"/>
                                          </p:stCondLst>
                                        </p:cTn>
                                        <p:tgtEl>
                                          <p:spTgt spid="9"/>
                                        </p:tgtEl>
                                      </p:cBhvr>
                                      <p:to x="100000" y="60000"/>
                                    </p:animScale>
                                    <p:animScale>
                                      <p:cBhvr>
                                        <p:cTn id="21" dur="166" decel="50000">
                                          <p:stCondLst>
                                            <p:cond delay="676"/>
                                          </p:stCondLst>
                                        </p:cTn>
                                        <p:tgtEl>
                                          <p:spTgt spid="9"/>
                                        </p:tgtEl>
                                      </p:cBhvr>
                                      <p:to x="100000" y="100000"/>
                                    </p:animScale>
                                    <p:animScale>
                                      <p:cBhvr>
                                        <p:cTn id="22" dur="26">
                                          <p:stCondLst>
                                            <p:cond delay="1312"/>
                                          </p:stCondLst>
                                        </p:cTn>
                                        <p:tgtEl>
                                          <p:spTgt spid="9"/>
                                        </p:tgtEl>
                                      </p:cBhvr>
                                      <p:to x="100000" y="80000"/>
                                    </p:animScale>
                                    <p:animScale>
                                      <p:cBhvr>
                                        <p:cTn id="23" dur="166" decel="50000">
                                          <p:stCondLst>
                                            <p:cond delay="1338"/>
                                          </p:stCondLst>
                                        </p:cTn>
                                        <p:tgtEl>
                                          <p:spTgt spid="9"/>
                                        </p:tgtEl>
                                      </p:cBhvr>
                                      <p:to x="100000" y="100000"/>
                                    </p:animScale>
                                    <p:animScale>
                                      <p:cBhvr>
                                        <p:cTn id="24" dur="26">
                                          <p:stCondLst>
                                            <p:cond delay="1642"/>
                                          </p:stCondLst>
                                        </p:cTn>
                                        <p:tgtEl>
                                          <p:spTgt spid="9"/>
                                        </p:tgtEl>
                                      </p:cBhvr>
                                      <p:to x="100000" y="90000"/>
                                    </p:animScale>
                                    <p:animScale>
                                      <p:cBhvr>
                                        <p:cTn id="25" dur="166" decel="50000">
                                          <p:stCondLst>
                                            <p:cond delay="1668"/>
                                          </p:stCondLst>
                                        </p:cTn>
                                        <p:tgtEl>
                                          <p:spTgt spid="9"/>
                                        </p:tgtEl>
                                      </p:cBhvr>
                                      <p:to x="100000" y="100000"/>
                                    </p:animScale>
                                    <p:animScale>
                                      <p:cBhvr>
                                        <p:cTn id="26" dur="26">
                                          <p:stCondLst>
                                            <p:cond delay="1808"/>
                                          </p:stCondLst>
                                        </p:cTn>
                                        <p:tgtEl>
                                          <p:spTgt spid="9"/>
                                        </p:tgtEl>
                                      </p:cBhvr>
                                      <p:to x="100000" y="95000"/>
                                    </p:animScale>
                                    <p:animScale>
                                      <p:cBhvr>
                                        <p:cTn id="27" dur="166" decel="50000">
                                          <p:stCondLst>
                                            <p:cond delay="1834"/>
                                          </p:stCondLst>
                                        </p:cTn>
                                        <p:tgtEl>
                                          <p:spTgt spid="9"/>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1000"/>
                                        <p:tgtEl>
                                          <p:spTgt spid="3">
                                            <p:txEl>
                                              <p:pRg st="4" end="4"/>
                                            </p:txEl>
                                          </p:spTgt>
                                        </p:tgtEl>
                                      </p:cBhvr>
                                    </p:animEffect>
                                    <p:anim calcmode="lin" valueType="num">
                                      <p:cBhvr>
                                        <p:cTn id="3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1000"/>
                                        <p:tgtEl>
                                          <p:spTgt spid="3">
                                            <p:txEl>
                                              <p:pRg st="6" end="6"/>
                                            </p:txEl>
                                          </p:spTgt>
                                        </p:tgtEl>
                                      </p:cBhvr>
                                    </p:animEffect>
                                    <p:anim calcmode="lin" valueType="num">
                                      <p:cBhvr>
                                        <p:cTn id="4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nodeType="clickEffect">
                                  <p:stCondLst>
                                    <p:cond delay="0"/>
                                  </p:stCondLst>
                                  <p:childTnLst>
                                    <p:set>
                                      <p:cBhvr>
                                        <p:cTn id="53" dur="1" fill="hold">
                                          <p:stCondLst>
                                            <p:cond delay="0"/>
                                          </p:stCondLst>
                                        </p:cTn>
                                        <p:tgtEl>
                                          <p:spTgt spid="3">
                                            <p:txEl>
                                              <p:pRg st="8" end="8"/>
                                            </p:txEl>
                                          </p:spTgt>
                                        </p:tgtEl>
                                        <p:attrNameLst>
                                          <p:attrName>style.visibility</p:attrName>
                                        </p:attrNameLst>
                                      </p:cBhvr>
                                      <p:to>
                                        <p:strVal val="visible"/>
                                      </p:to>
                                    </p:set>
                                    <p:animEffect transition="in" filter="fade">
                                      <p:cBhvr>
                                        <p:cTn id="54" dur="1000"/>
                                        <p:tgtEl>
                                          <p:spTgt spid="3">
                                            <p:txEl>
                                              <p:pRg st="8" end="8"/>
                                            </p:txEl>
                                          </p:spTgt>
                                        </p:tgtEl>
                                      </p:cBhvr>
                                    </p:animEffect>
                                    <p:anim calcmode="lin" valueType="num">
                                      <p:cBhvr>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6" dur="1000" fill="hold"/>
                                        <p:tgtEl>
                                          <p:spTgt spid="3">
                                            <p:txEl>
                                              <p:pRg st="8" end="8"/>
                                            </p:txEl>
                                          </p:spTgt>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3">
                                            <p:txEl>
                                              <p:pRg st="9" end="9"/>
                                            </p:txEl>
                                          </p:spTgt>
                                        </p:tgtEl>
                                        <p:attrNameLst>
                                          <p:attrName>style.visibility</p:attrName>
                                        </p:attrNameLst>
                                      </p:cBhvr>
                                      <p:to>
                                        <p:strVal val="visible"/>
                                      </p:to>
                                    </p:set>
                                    <p:animEffect transition="in" filter="fade">
                                      <p:cBhvr>
                                        <p:cTn id="59" dur="1000"/>
                                        <p:tgtEl>
                                          <p:spTgt spid="3">
                                            <p:txEl>
                                              <p:pRg st="9" end="9"/>
                                            </p:txEl>
                                          </p:spTgt>
                                        </p:tgtEl>
                                      </p:cBhvr>
                                    </p:animEffect>
                                    <p:anim calcmode="lin" valueType="num">
                                      <p:cBhvr>
                                        <p:cTn id="6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333333"/>
        </a:solidFill>
        <a:effectLst/>
      </p:bgPr>
    </p:bg>
    <p:spTree>
      <p:nvGrpSpPr>
        <p:cNvPr id="1" name="">
          <a:extLst>
            <a:ext uri="{FF2B5EF4-FFF2-40B4-BE49-F238E27FC236}">
              <a16:creationId xmlns:a16="http://schemas.microsoft.com/office/drawing/2014/main" id="{E86AEDFC-E493-6A90-FB03-A9B5F2474AC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2D66288-2241-A8B7-9854-FAC94C81E5DF}"/>
              </a:ext>
            </a:extLst>
          </p:cNvPr>
          <p:cNvSpPr txBox="1"/>
          <p:nvPr/>
        </p:nvSpPr>
        <p:spPr>
          <a:xfrm>
            <a:off x="838200" y="951717"/>
            <a:ext cx="13144500" cy="1228725"/>
          </a:xfrm>
          <a:prstGeom prst="rect">
            <a:avLst/>
          </a:prstGeom>
        </p:spPr>
        <p:txBody>
          <a:bodyPr lIns="0" tIns="0" rIns="0" bIns="0" rtlCol="0" anchor="t">
            <a:spAutoFit/>
          </a:bodyPr>
          <a:lstStyle/>
          <a:p>
            <a:pPr marL="0" lvl="0" indent="0" algn="l">
              <a:lnSpc>
                <a:spcPts val="9600"/>
              </a:lnSpc>
            </a:pPr>
            <a:r>
              <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rPr>
              <a:t>Business</a:t>
            </a:r>
            <a:r>
              <a:rPr lang="en-GB" sz="8000" b="1" noProof="0" dirty="0">
                <a:solidFill>
                  <a:srgbClr val="FFFFFF"/>
                </a:solidFill>
                <a:latin typeface="Century Gothic" panose="020B0502020202020204" pitchFamily="34" charset="0"/>
                <a:ea typeface="Century Gothic Paneuropean"/>
                <a:cs typeface="Century Gothic Paneuropean"/>
                <a:sym typeface="Century Gothic Paneuropean"/>
              </a:rPr>
              <a:t> Stress</a:t>
            </a:r>
            <a:endParaRPr lang="en-GB" sz="8000" b="1" u="none" noProof="0" dirty="0">
              <a:solidFill>
                <a:srgbClr val="FFFFFF"/>
              </a:solidFill>
              <a:latin typeface="Century Gothic" panose="020B0502020202020204" pitchFamily="34" charset="0"/>
              <a:ea typeface="Century Gothic Paneuropean"/>
              <a:cs typeface="Century Gothic Paneuropean"/>
              <a:sym typeface="Century Gothic Paneuropean"/>
            </a:endParaRPr>
          </a:p>
        </p:txBody>
      </p:sp>
      <p:sp>
        <p:nvSpPr>
          <p:cNvPr id="3" name="TextBox 3">
            <a:extLst>
              <a:ext uri="{FF2B5EF4-FFF2-40B4-BE49-F238E27FC236}">
                <a16:creationId xmlns:a16="http://schemas.microsoft.com/office/drawing/2014/main" id="{8DAA8A45-F43E-501D-0F57-DC4AD726FBF5}"/>
              </a:ext>
            </a:extLst>
          </p:cNvPr>
          <p:cNvSpPr txBox="1"/>
          <p:nvPr/>
        </p:nvSpPr>
        <p:spPr>
          <a:xfrm>
            <a:off x="838200" y="3072951"/>
            <a:ext cx="9169896" cy="6967870"/>
          </a:xfrm>
          <a:prstGeom prst="rect">
            <a:avLst/>
          </a:prstGeom>
        </p:spPr>
        <p:txBody>
          <a:bodyPr wrap="square" lIns="0" tIns="0" rIns="0" bIns="0" rtlCol="0" anchor="t">
            <a:spAutoFit/>
          </a:bodyPr>
          <a:lstStyle/>
          <a:p>
            <a:pPr lvl="0">
              <a:lnSpc>
                <a:spcPts val="3919"/>
              </a:lnSpc>
              <a:spcBef>
                <a:spcPct val="0"/>
              </a:spcBef>
            </a:pPr>
            <a:r>
              <a:rPr lang="en-GB" sz="4000" b="1" i="1" spc="3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Symptoms, we see those</a:t>
            </a: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Arial" panose="020B0604020202020204" pitchFamily="34" charset="0"/>
              <a:buChar char="•"/>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But what are the </a:t>
            </a:r>
            <a:r>
              <a:rPr lang="en-GB" sz="3200" b="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Root Causes? </a:t>
            </a: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Let’s dig deeper and discuss what these could be?</a:t>
            </a:r>
          </a:p>
          <a:p>
            <a:pPr>
              <a:lnSpc>
                <a:spcPts val="3919"/>
              </a:lnSpc>
              <a:spcBef>
                <a:spcPct val="0"/>
              </a:spcBef>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Proactive or Reactive?</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Planning ahead, or going with the flow?</a:t>
            </a:r>
          </a:p>
          <a:p>
            <a:pPr marL="457200" indent="-457200">
              <a:lnSpc>
                <a:spcPts val="3919"/>
              </a:lnSpc>
              <a:spcBef>
                <a:spcPct val="0"/>
              </a:spcBef>
              <a:buFont typeface="Wingdings" panose="05000000000000000000" pitchFamily="2" charset="2"/>
              <a:buChar char="ü"/>
            </a:pPr>
            <a:r>
              <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Intervention or interaction?</a:t>
            </a:r>
          </a:p>
          <a:p>
            <a:pPr marL="457200" indent="-457200">
              <a:lnSpc>
                <a:spcPts val="3919"/>
              </a:lnSpc>
              <a:spcBef>
                <a:spcPct val="0"/>
              </a:spcBef>
              <a:buFont typeface="Wingdings" panose="05000000000000000000" pitchFamily="2" charset="2"/>
              <a:buChar char="ü"/>
            </a:pPr>
            <a:endParaRPr lang="en-GB" sz="3200"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What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am I</a:t>
            </a: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doing</a:t>
            </a: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 to </a:t>
            </a:r>
            <a:r>
              <a:rPr lang="en-GB" sz="3200" b="1"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positively impact </a:t>
            </a: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my ‘Business Health?’</a:t>
            </a:r>
          </a:p>
          <a:p>
            <a:pPr>
              <a:lnSpc>
                <a:spcPts val="3919"/>
              </a:lnSpc>
              <a:spcBef>
                <a:spcPct val="0"/>
              </a:spcBef>
            </a:pPr>
            <a:endPar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endParaRPr>
          </a:p>
          <a:p>
            <a:pPr>
              <a:lnSpc>
                <a:spcPts val="3919"/>
              </a:lnSpc>
              <a:spcBef>
                <a:spcPct val="0"/>
              </a:spcBef>
            </a:pPr>
            <a:r>
              <a:rPr lang="en-GB" sz="3200" i="1" noProof="0" dirty="0">
                <a:solidFill>
                  <a:srgbClr val="FFFFFF"/>
                </a:solidFill>
                <a:latin typeface="Century Gothic" panose="020B0502020202020204" pitchFamily="34" charset="0"/>
                <a:ea typeface="Century Gothic Paneuropean Light"/>
                <a:cs typeface="Century Gothic Paneuropean Light"/>
                <a:sym typeface="Century Gothic Paneuropean Light"/>
              </a:rPr>
              <a:t>If you had a cold… you’d take care of yourself. Don’t ignore your ‘Business Sniffles’</a:t>
            </a:r>
          </a:p>
        </p:txBody>
      </p:sp>
      <p:grpSp>
        <p:nvGrpSpPr>
          <p:cNvPr id="4" name="Group 3">
            <a:extLst>
              <a:ext uri="{FF2B5EF4-FFF2-40B4-BE49-F238E27FC236}">
                <a16:creationId xmlns:a16="http://schemas.microsoft.com/office/drawing/2014/main" id="{FD0E139E-1038-F99D-DEF8-91E3858A5D89}"/>
              </a:ext>
            </a:extLst>
          </p:cNvPr>
          <p:cNvGrpSpPr/>
          <p:nvPr/>
        </p:nvGrpSpPr>
        <p:grpSpPr>
          <a:xfrm>
            <a:off x="13982700" y="9220200"/>
            <a:ext cx="4305300" cy="1066800"/>
            <a:chOff x="0" y="8916555"/>
            <a:chExt cx="4305300" cy="1066800"/>
          </a:xfrm>
        </p:grpSpPr>
        <p:sp>
          <p:nvSpPr>
            <p:cNvPr id="5" name="Arrow: Pentagon 4">
              <a:extLst>
                <a:ext uri="{FF2B5EF4-FFF2-40B4-BE49-F238E27FC236}">
                  <a16:creationId xmlns:a16="http://schemas.microsoft.com/office/drawing/2014/main" id="{E5E9DF21-421E-4B2B-FFBF-E904F16099E6}"/>
                </a:ext>
              </a:extLst>
            </p:cNvPr>
            <p:cNvSpPr/>
            <p:nvPr/>
          </p:nvSpPr>
          <p:spPr>
            <a:xfrm>
              <a:off x="0" y="8916555"/>
              <a:ext cx="4305300" cy="1066800"/>
            </a:xfrm>
            <a:prstGeom prst="homePlate">
              <a:avLst>
                <a:gd name="adj" fmla="val 110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600" noProof="0" dirty="0"/>
            </a:p>
          </p:txBody>
        </p:sp>
        <p:sp>
          <p:nvSpPr>
            <p:cNvPr id="6" name="Freeform 2">
              <a:extLst>
                <a:ext uri="{FF2B5EF4-FFF2-40B4-BE49-F238E27FC236}">
                  <a16:creationId xmlns:a16="http://schemas.microsoft.com/office/drawing/2014/main" id="{8A391578-0E18-9389-1860-F6793A1BB963}"/>
                </a:ext>
              </a:extLst>
            </p:cNvPr>
            <p:cNvSpPr/>
            <p:nvPr/>
          </p:nvSpPr>
          <p:spPr>
            <a:xfrm>
              <a:off x="228601" y="9040547"/>
              <a:ext cx="3733800" cy="818816"/>
            </a:xfrm>
            <a:custGeom>
              <a:avLst/>
              <a:gdLst/>
              <a:ahLst/>
              <a:cxnLst/>
              <a:rect l="l" t="t" r="r" b="b"/>
              <a:pathLst>
                <a:path w="5520623" h="1210663">
                  <a:moveTo>
                    <a:pt x="0" y="0"/>
                  </a:moveTo>
                  <a:lnTo>
                    <a:pt x="5520624" y="0"/>
                  </a:lnTo>
                  <a:lnTo>
                    <a:pt x="5520624" y="1210663"/>
                  </a:lnTo>
                  <a:lnTo>
                    <a:pt x="0" y="1210663"/>
                  </a:lnTo>
                  <a:lnTo>
                    <a:pt x="0" y="0"/>
                  </a:lnTo>
                  <a:close/>
                </a:path>
              </a:pathLst>
            </a:custGeom>
            <a:blipFill>
              <a:blip r:embed="rId3"/>
              <a:stretch>
                <a:fillRect/>
              </a:stretch>
            </a:blipFill>
          </p:spPr>
          <p:txBody>
            <a:bodyPr/>
            <a:lstStyle/>
            <a:p>
              <a:endParaRPr lang="en-GB" noProof="0" dirty="0"/>
            </a:p>
          </p:txBody>
        </p:sp>
      </p:grpSp>
      <p:sp>
        <p:nvSpPr>
          <p:cNvPr id="7" name="TextBox 6">
            <a:extLst>
              <a:ext uri="{FF2B5EF4-FFF2-40B4-BE49-F238E27FC236}">
                <a16:creationId xmlns:a16="http://schemas.microsoft.com/office/drawing/2014/main" id="{962EFC44-6B7B-CCA1-BEFF-08D84FFFD8AF}"/>
              </a:ext>
            </a:extLst>
          </p:cNvPr>
          <p:cNvSpPr txBox="1"/>
          <p:nvPr/>
        </p:nvSpPr>
        <p:spPr>
          <a:xfrm>
            <a:off x="838200" y="2074136"/>
            <a:ext cx="9095760" cy="677108"/>
          </a:xfrm>
          <a:prstGeom prst="rect">
            <a:avLst/>
          </a:prstGeom>
          <a:noFill/>
        </p:spPr>
        <p:txBody>
          <a:bodyPr wrap="square" rtlCol="0">
            <a:spAutoFit/>
          </a:bodyPr>
          <a:lstStyle/>
          <a:p>
            <a:r>
              <a:rPr lang="en-GB" sz="3800" noProof="0" dirty="0">
                <a:solidFill>
                  <a:srgbClr val="36ACF5"/>
                </a:solidFill>
                <a:latin typeface="Century Gothic" panose="020B0502020202020204" pitchFamily="34" charset="0"/>
                <a:ea typeface="Century Gothic Paneuropean"/>
                <a:cs typeface="Century Gothic Paneuropean"/>
                <a:sym typeface="Century Gothic Paneuropean"/>
              </a:rPr>
              <a:t>The symptoms we notice</a:t>
            </a:r>
            <a:endParaRPr lang="en-GB" sz="3800" noProof="0" dirty="0">
              <a:solidFill>
                <a:srgbClr val="36ACF5"/>
              </a:solidFill>
            </a:endParaRPr>
          </a:p>
        </p:txBody>
      </p:sp>
      <p:pic>
        <p:nvPicPr>
          <p:cNvPr id="4098" name="Picture 2" descr="Person alone in building">
            <a:extLst>
              <a:ext uri="{FF2B5EF4-FFF2-40B4-BE49-F238E27FC236}">
                <a16:creationId xmlns:a16="http://schemas.microsoft.com/office/drawing/2014/main" id="{8A53D490-A6DF-1DEE-3E0A-72EB5563B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30" b="730"/>
          <a:stretch/>
        </p:blipFill>
        <p:spPr bwMode="auto">
          <a:xfrm>
            <a:off x="10143328" y="2751244"/>
            <a:ext cx="8144672" cy="5347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99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fade">
                                      <p:cBhvr>
                                        <p:cTn id="26" dur="1000"/>
                                        <p:tgtEl>
                                          <p:spTgt spid="3">
                                            <p:txEl>
                                              <p:pRg st="5" end="5"/>
                                            </p:txEl>
                                          </p:spTgt>
                                        </p:tgtEl>
                                      </p:cBhvr>
                                    </p:animEffect>
                                    <p:anim calcmode="lin" valueType="num">
                                      <p:cBhvr>
                                        <p:cTn id="2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1000"/>
                                        <p:tgtEl>
                                          <p:spTgt spid="3">
                                            <p:txEl>
                                              <p:pRg st="6" end="6"/>
                                            </p:txEl>
                                          </p:spTgt>
                                        </p:tgtEl>
                                      </p:cBhvr>
                                    </p:animEffect>
                                    <p:anim calcmode="lin" valueType="num">
                                      <p:cBhvr>
                                        <p:cTn id="3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Effect transition="in" filter="fade">
                                      <p:cBhvr>
                                        <p:cTn id="38" dur="1000"/>
                                        <p:tgtEl>
                                          <p:spTgt spid="3">
                                            <p:txEl>
                                              <p:pRg st="8" end="8"/>
                                            </p:txEl>
                                          </p:spTgt>
                                        </p:tgtEl>
                                      </p:cBhvr>
                                    </p:animEffect>
                                    <p:anim calcmode="lin" valueType="num">
                                      <p:cBhvr>
                                        <p:cTn id="3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3">
                                            <p:txEl>
                                              <p:pRg st="10" end="10"/>
                                            </p:txEl>
                                          </p:spTgt>
                                        </p:tgtEl>
                                        <p:attrNameLst>
                                          <p:attrName>style.visibility</p:attrName>
                                        </p:attrNameLst>
                                      </p:cBhvr>
                                      <p:to>
                                        <p:strVal val="visible"/>
                                      </p:to>
                                    </p:set>
                                    <p:animEffect transition="in" filter="fade">
                                      <p:cBhvr>
                                        <p:cTn id="45" dur="1000"/>
                                        <p:tgtEl>
                                          <p:spTgt spid="3">
                                            <p:txEl>
                                              <p:pRg st="10" end="10"/>
                                            </p:txEl>
                                          </p:spTgt>
                                        </p:tgtEl>
                                      </p:cBhvr>
                                    </p:animEffect>
                                    <p:anim calcmode="lin" valueType="num">
                                      <p:cBhvr>
                                        <p:cTn id="4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2A99858F0DECC4D98413750771970CE" ma:contentTypeVersion="11" ma:contentTypeDescription="Create a new document." ma:contentTypeScope="" ma:versionID="41d85b399f0131dec5a93116887768ff">
  <xsd:schema xmlns:xsd="http://www.w3.org/2001/XMLSchema" xmlns:xs="http://www.w3.org/2001/XMLSchema" xmlns:p="http://schemas.microsoft.com/office/2006/metadata/properties" xmlns:ns2="821a08cd-76e1-43f8-b643-62e4bdb79157" xmlns:ns3="dc81eb76-3d54-40fd-8045-cbc7dec4f7f7" targetNamespace="http://schemas.microsoft.com/office/2006/metadata/properties" ma:root="true" ma:fieldsID="86b3bf3af0722da81ed73b3ccba19ed1" ns2:_="" ns3:_="">
    <xsd:import namespace="821a08cd-76e1-43f8-b643-62e4bdb79157"/>
    <xsd:import namespace="dc81eb76-3d54-40fd-8045-cbc7dec4f7f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1a08cd-76e1-43f8-b643-62e4bdb7915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6d7d01ec-49e2-4085-83dc-48c3151270a5"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c81eb76-3d54-40fd-8045-cbc7dec4f7f7"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58abdce-58b9-4b33-81a7-00dfe1f6e08a}" ma:internalName="TaxCatchAll" ma:showField="CatchAllData" ma:web="dc81eb76-3d54-40fd-8045-cbc7dec4f7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1a08cd-76e1-43f8-b643-62e4bdb79157">
      <Terms xmlns="http://schemas.microsoft.com/office/infopath/2007/PartnerControls"/>
    </lcf76f155ced4ddcb4097134ff3c332f>
    <TaxCatchAll xmlns="dc81eb76-3d54-40fd-8045-cbc7dec4f7f7" xsi:nil="true"/>
  </documentManagement>
</p:properties>
</file>

<file path=customXml/itemProps1.xml><?xml version="1.0" encoding="utf-8"?>
<ds:datastoreItem xmlns:ds="http://schemas.openxmlformats.org/officeDocument/2006/customXml" ds:itemID="{9199F8BC-7D35-4C96-B83C-BDA4CA964520}"/>
</file>

<file path=customXml/itemProps2.xml><?xml version="1.0" encoding="utf-8"?>
<ds:datastoreItem xmlns:ds="http://schemas.openxmlformats.org/officeDocument/2006/customXml" ds:itemID="{B1D3E97D-49DA-43D9-9CBA-232D828F335C}"/>
</file>

<file path=customXml/itemProps3.xml><?xml version="1.0" encoding="utf-8"?>
<ds:datastoreItem xmlns:ds="http://schemas.openxmlformats.org/officeDocument/2006/customXml" ds:itemID="{57BF0682-EB88-498E-B33E-F24DD0EB441D}"/>
</file>

<file path=docProps/app.xml><?xml version="1.0" encoding="utf-8"?>
<Properties xmlns="http://schemas.openxmlformats.org/officeDocument/2006/extended-properties" xmlns:vt="http://schemas.openxmlformats.org/officeDocument/2006/docPropsVTypes">
  <Template>Website Presentation - Mockup</Template>
  <TotalTime>6635</TotalTime>
  <Words>3977</Words>
  <Application>Microsoft Office PowerPoint</Application>
  <PresentationFormat>Custom</PresentationFormat>
  <Paragraphs>541</Paragraphs>
  <Slides>51</Slides>
  <Notes>31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51</vt:i4>
      </vt:variant>
    </vt:vector>
  </HeadingPairs>
  <TitlesOfParts>
    <vt:vector size="60" baseType="lpstr">
      <vt:lpstr>Century Gothic Paneuropean Bold</vt:lpstr>
      <vt:lpstr>Calibri</vt:lpstr>
      <vt:lpstr>Ink Free</vt:lpstr>
      <vt:lpstr>Arial</vt:lpstr>
      <vt:lpstr>Aptos</vt:lpstr>
      <vt:lpstr>Wingdings</vt:lpstr>
      <vt:lpstr>Century Gothic</vt:lpstr>
      <vt:lpstr>Century Gothic Paneuropean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Frankie Barnes</dc:creator>
  <cp:lastModifiedBy>Orlando Correia</cp:lastModifiedBy>
  <cp:revision>6</cp:revision>
  <dcterms:created xsi:type="dcterms:W3CDTF">2025-08-29T12:06:26Z</dcterms:created>
  <dcterms:modified xsi:type="dcterms:W3CDTF">2026-01-06T18:46:39Z</dcterms:modified>
  <dc:identifier>DAGvxnqvsno</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0x01010092A99858F0DECC4D98413750771970CE</vt:lpwstr>
  </property>
</Properties>
</file>