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3"/>
  </p:notesMasterIdLst>
  <p:sldIdLst>
    <p:sldId id="256" r:id="rId2"/>
    <p:sldId id="294" r:id="rId3"/>
    <p:sldId id="282" r:id="rId4"/>
    <p:sldId id="321" r:id="rId5"/>
    <p:sldId id="258" r:id="rId6"/>
    <p:sldId id="320" r:id="rId7"/>
    <p:sldId id="324" r:id="rId8"/>
    <p:sldId id="295" r:id="rId9"/>
    <p:sldId id="341" r:id="rId10"/>
    <p:sldId id="329" r:id="rId11"/>
    <p:sldId id="343" r:id="rId12"/>
    <p:sldId id="338" r:id="rId13"/>
    <p:sldId id="345" r:id="rId14"/>
    <p:sldId id="335" r:id="rId15"/>
    <p:sldId id="346" r:id="rId16"/>
    <p:sldId id="336" r:id="rId17"/>
    <p:sldId id="347" r:id="rId18"/>
    <p:sldId id="326" r:id="rId19"/>
    <p:sldId id="261" r:id="rId20"/>
    <p:sldId id="332" r:id="rId21"/>
    <p:sldId id="333" r:id="rId22"/>
    <p:sldId id="309" r:id="rId23"/>
    <p:sldId id="311" r:id="rId24"/>
    <p:sldId id="355" r:id="rId25"/>
    <p:sldId id="354" r:id="rId26"/>
    <p:sldId id="331" r:id="rId27"/>
    <p:sldId id="279" r:id="rId28"/>
    <p:sldId id="297" r:id="rId29"/>
    <p:sldId id="304" r:id="rId30"/>
    <p:sldId id="257" r:id="rId31"/>
    <p:sldId id="350" r:id="rId32"/>
    <p:sldId id="351" r:id="rId33"/>
    <p:sldId id="349" r:id="rId34"/>
    <p:sldId id="348" r:id="rId35"/>
    <p:sldId id="312" r:id="rId36"/>
    <p:sldId id="352" r:id="rId37"/>
    <p:sldId id="353" r:id="rId38"/>
    <p:sldId id="259" r:id="rId39"/>
    <p:sldId id="262" r:id="rId40"/>
    <p:sldId id="305" r:id="rId41"/>
    <p:sldId id="260" r:id="rId42"/>
    <p:sldId id="357" r:id="rId43"/>
    <p:sldId id="325" r:id="rId44"/>
    <p:sldId id="299" r:id="rId45"/>
    <p:sldId id="390" r:id="rId46"/>
    <p:sldId id="393" r:id="rId47"/>
    <p:sldId id="394" r:id="rId48"/>
    <p:sldId id="293" r:id="rId49"/>
    <p:sldId id="391" r:id="rId50"/>
    <p:sldId id="392" r:id="rId51"/>
    <p:sldId id="307" r:id="rId52"/>
  </p:sldIdLst>
  <p:sldSz cx="18288000" cy="10287000"/>
  <p:notesSz cx="6858000" cy="9144000"/>
  <p:embeddedFontLst>
    <p:embeddedFont>
      <p:font typeface="Century Gothic" panose="020B0502020202020204" pitchFamily="34" charset="0"/>
      <p:regular r:id="rId54"/>
      <p:bold r:id="rId55"/>
      <p:italic r:id="rId56"/>
      <p:boldItalic r:id="rId57"/>
    </p:embeddedFont>
    <p:embeddedFont>
      <p:font typeface="Century Gothic Paneuropean" panose="020B0604020202020204" charset="0"/>
      <p:regular r:id="rId58"/>
    </p:embeddedFont>
    <p:embeddedFont>
      <p:font typeface="Century Gothic Paneuropean Bold" panose="020B0604020202020204" charset="0"/>
      <p:regular r:id="rId59"/>
    </p:embeddedFont>
    <p:embeddedFont>
      <p:font typeface="Ink Free" panose="03080402000500000000" pitchFamily="66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ACF5"/>
    <a:srgbClr val="FEFEFE"/>
    <a:srgbClr val="287DB2"/>
    <a:srgbClr val="333333"/>
    <a:srgbClr val="309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008" autoAdjust="0"/>
    <p:restoredTop sz="78170" autoAdjust="0"/>
  </p:normalViewPr>
  <p:slideViewPr>
    <p:cSldViewPr>
      <p:cViewPr>
        <p:scale>
          <a:sx n="33" d="100"/>
          <a:sy n="33" d="100"/>
        </p:scale>
        <p:origin x="638" y="30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68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lando Correia" userId="f1b01374-e93f-4a95-a80c-d3c8a1cacfea" providerId="ADAL" clId="{6DF51603-D951-4BFD-BB63-98AB9FC1F51E}"/>
    <pc:docChg chg="undo redo custSel addSld delSld modSld sldOrd">
      <pc:chgData name="Orlando Correia" userId="f1b01374-e93f-4a95-a80c-d3c8a1cacfea" providerId="ADAL" clId="{6DF51603-D951-4BFD-BB63-98AB9FC1F51E}" dt="2025-11-11T20:53:38.062" v="15308" actId="114"/>
      <pc:docMkLst>
        <pc:docMk/>
      </pc:docMkLst>
      <pc:sldChg chg="modSp mod">
        <pc:chgData name="Orlando Correia" userId="f1b01374-e93f-4a95-a80c-d3c8a1cacfea" providerId="ADAL" clId="{6DF51603-D951-4BFD-BB63-98AB9FC1F51E}" dt="2025-11-10T19:16:58.025" v="1998" actId="1076"/>
        <pc:sldMkLst>
          <pc:docMk/>
          <pc:sldMk cId="0" sldId="256"/>
        </pc:sldMkLst>
        <pc:spChg chg="mod">
          <ac:chgData name="Orlando Correia" userId="f1b01374-e93f-4a95-a80c-d3c8a1cacfea" providerId="ADAL" clId="{6DF51603-D951-4BFD-BB63-98AB9FC1F51E}" dt="2025-11-10T19:16:58.025" v="1998" actId="1076"/>
          <ac:spMkLst>
            <pc:docMk/>
            <pc:sldMk cId="0" sldId="256"/>
            <ac:spMk id="5" creationId="{3AD0A182-9E35-D414-6EC3-AD7A2B1E4AE7}"/>
          </ac:spMkLst>
        </pc:spChg>
      </pc:sldChg>
      <pc:sldChg chg="addSp delSp modSp mod ord modAnim">
        <pc:chgData name="Orlando Correia" userId="f1b01374-e93f-4a95-a80c-d3c8a1cacfea" providerId="ADAL" clId="{6DF51603-D951-4BFD-BB63-98AB9FC1F51E}" dt="2025-11-11T20:01:48.930" v="13785" actId="20577"/>
        <pc:sldMkLst>
          <pc:docMk/>
          <pc:sldMk cId="0" sldId="257"/>
        </pc:sldMkLst>
        <pc:spChg chg="add mod">
          <ac:chgData name="Orlando Correia" userId="f1b01374-e93f-4a95-a80c-d3c8a1cacfea" providerId="ADAL" clId="{6DF51603-D951-4BFD-BB63-98AB9FC1F51E}" dt="2025-11-11T16:44:52.761" v="7835" actId="404"/>
          <ac:spMkLst>
            <pc:docMk/>
            <pc:sldMk cId="0" sldId="257"/>
            <ac:spMk id="2" creationId="{A4FD962D-63D2-D74E-F048-82CB58C9A061}"/>
          </ac:spMkLst>
        </pc:spChg>
        <pc:spChg chg="del mod">
          <ac:chgData name="Orlando Correia" userId="f1b01374-e93f-4a95-a80c-d3c8a1cacfea" providerId="ADAL" clId="{6DF51603-D951-4BFD-BB63-98AB9FC1F51E}" dt="2025-11-11T16:44:08.940" v="7819" actId="478"/>
          <ac:spMkLst>
            <pc:docMk/>
            <pc:sldMk cId="0" sldId="257"/>
            <ac:spMk id="3" creationId="{00000000-0000-0000-0000-000000000000}"/>
          </ac:spMkLst>
        </pc:spChg>
        <pc:spChg chg="add mod">
          <ac:chgData name="Orlando Correia" userId="f1b01374-e93f-4a95-a80c-d3c8a1cacfea" providerId="ADAL" clId="{6DF51603-D951-4BFD-BB63-98AB9FC1F51E}" dt="2025-11-11T16:44:45.512" v="7833" actId="1036"/>
          <ac:spMkLst>
            <pc:docMk/>
            <pc:sldMk cId="0" sldId="257"/>
            <ac:spMk id="4" creationId="{38A27355-A8C2-AC29-D757-F4892C332C9F}"/>
          </ac:spMkLst>
        </pc:spChg>
        <pc:spChg chg="mod">
          <ac:chgData name="Orlando Correia" userId="f1b01374-e93f-4a95-a80c-d3c8a1cacfea" providerId="ADAL" clId="{6DF51603-D951-4BFD-BB63-98AB9FC1F51E}" dt="2025-11-11T20:01:48.930" v="13785" actId="20577"/>
          <ac:spMkLst>
            <pc:docMk/>
            <pc:sldMk cId="0" sldId="257"/>
            <ac:spMk id="10" creationId="{462D138C-8607-5EC5-F103-8130F279FD45}"/>
          </ac:spMkLst>
        </pc:spChg>
        <pc:grpChg chg="mod">
          <ac:chgData name="Orlando Correia" userId="f1b01374-e93f-4a95-a80c-d3c8a1cacfea" providerId="ADAL" clId="{6DF51603-D951-4BFD-BB63-98AB9FC1F51E}" dt="2025-11-11T19:02:43.918" v="13519" actId="1076"/>
          <ac:grpSpMkLst>
            <pc:docMk/>
            <pc:sldMk cId="0" sldId="257"/>
            <ac:grpSpMk id="7" creationId="{B7020A1F-4A3C-543E-292C-577688F75D4B}"/>
          </ac:grpSpMkLst>
        </pc:grpChg>
        <pc:picChg chg="mod">
          <ac:chgData name="Orlando Correia" userId="f1b01374-e93f-4a95-a80c-d3c8a1cacfea" providerId="ADAL" clId="{6DF51603-D951-4BFD-BB63-98AB9FC1F51E}" dt="2025-11-11T16:44:24.401" v="7824" actId="14100"/>
          <ac:picMkLst>
            <pc:docMk/>
            <pc:sldMk cId="0" sldId="257"/>
            <ac:picMk id="3074" creationId="{01A29C36-5C53-8430-4E84-D53B5BEDCD82}"/>
          </ac:picMkLst>
        </pc:picChg>
      </pc:sldChg>
      <pc:sldChg chg="addSp modSp mod ord">
        <pc:chgData name="Orlando Correia" userId="f1b01374-e93f-4a95-a80c-d3c8a1cacfea" providerId="ADAL" clId="{6DF51603-D951-4BFD-BB63-98AB9FC1F51E}" dt="2025-11-10T19:18:15.311" v="2077"/>
        <pc:sldMkLst>
          <pc:docMk/>
          <pc:sldMk cId="0" sldId="258"/>
        </pc:sldMkLst>
        <pc:spChg chg="mod">
          <ac:chgData name="Orlando Correia" userId="f1b01374-e93f-4a95-a80c-d3c8a1cacfea" providerId="ADAL" clId="{6DF51603-D951-4BFD-BB63-98AB9FC1F51E}" dt="2025-11-10T18:40:45.818" v="1199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Orlando Correia" userId="f1b01374-e93f-4a95-a80c-d3c8a1cacfea" providerId="ADAL" clId="{6DF51603-D951-4BFD-BB63-98AB9FC1F51E}" dt="2025-11-10T18:40:51.219" v="1201" actId="14100"/>
          <ac:spMkLst>
            <pc:docMk/>
            <pc:sldMk cId="0" sldId="258"/>
            <ac:spMk id="5" creationId="{7EBF9686-94D3-70E4-1724-E1BD979DB617}"/>
          </ac:spMkLst>
        </pc:spChg>
        <pc:spChg chg="add mod">
          <ac:chgData name="Orlando Correia" userId="f1b01374-e93f-4a95-a80c-d3c8a1cacfea" providerId="ADAL" clId="{6DF51603-D951-4BFD-BB63-98AB9FC1F51E}" dt="2025-11-10T19:18:15.311" v="2077"/>
          <ac:spMkLst>
            <pc:docMk/>
            <pc:sldMk cId="0" sldId="258"/>
            <ac:spMk id="6" creationId="{3343B71F-6E6D-DE7C-0DF1-C1B10B78370F}"/>
          </ac:spMkLst>
        </pc:spChg>
      </pc:sldChg>
      <pc:sldChg chg="addSp delSp modSp mod modNotesTx">
        <pc:chgData name="Orlando Correia" userId="f1b01374-e93f-4a95-a80c-d3c8a1cacfea" providerId="ADAL" clId="{6DF51603-D951-4BFD-BB63-98AB9FC1F51E}" dt="2025-11-11T19:05:17.051" v="13539" actId="6549"/>
        <pc:sldMkLst>
          <pc:docMk/>
          <pc:sldMk cId="0" sldId="259"/>
        </pc:sldMkLst>
        <pc:spChg chg="mod">
          <ac:chgData name="Orlando Correia" userId="f1b01374-e93f-4a95-a80c-d3c8a1cacfea" providerId="ADAL" clId="{6DF51603-D951-4BFD-BB63-98AB9FC1F51E}" dt="2025-11-11T18:13:13.974" v="11139" actId="1076"/>
          <ac:spMkLst>
            <pc:docMk/>
            <pc:sldMk cId="0" sldId="259"/>
            <ac:spMk id="2" creationId="{00000000-0000-0000-0000-000000000000}"/>
          </ac:spMkLst>
        </pc:spChg>
        <pc:spChg chg="del mod">
          <ac:chgData name="Orlando Correia" userId="f1b01374-e93f-4a95-a80c-d3c8a1cacfea" providerId="ADAL" clId="{6DF51603-D951-4BFD-BB63-98AB9FC1F51E}" dt="2025-11-11T16:45:13.889" v="7837" actId="478"/>
          <ac:spMkLst>
            <pc:docMk/>
            <pc:sldMk cId="0" sldId="259"/>
            <ac:spMk id="3" creationId="{00000000-0000-0000-0000-000000000000}"/>
          </ac:spMkLst>
        </pc:spChg>
        <pc:spChg chg="mod">
          <ac:chgData name="Orlando Correia" userId="f1b01374-e93f-4a95-a80c-d3c8a1cacfea" providerId="ADAL" clId="{6DF51603-D951-4BFD-BB63-98AB9FC1F51E}" dt="2025-11-11T18:13:20.714" v="11140" actId="1076"/>
          <ac:spMkLst>
            <pc:docMk/>
            <pc:sldMk cId="0" sldId="259"/>
            <ac:spMk id="7" creationId="{C731C490-9383-0EC6-638B-36461CB5841A}"/>
          </ac:spMkLst>
        </pc:spChg>
        <pc:spChg chg="del">
          <ac:chgData name="Orlando Correia" userId="f1b01374-e93f-4a95-a80c-d3c8a1cacfea" providerId="ADAL" clId="{6DF51603-D951-4BFD-BB63-98AB9FC1F51E}" dt="2025-11-11T16:45:24.014" v="7839" actId="478"/>
          <ac:spMkLst>
            <pc:docMk/>
            <pc:sldMk cId="0" sldId="259"/>
            <ac:spMk id="9" creationId="{9E61EE12-281F-2250-3626-EA4356CE3EF6}"/>
          </ac:spMkLst>
        </pc:spChg>
        <pc:grpChg chg="mod">
          <ac:chgData name="Orlando Correia" userId="f1b01374-e93f-4a95-a80c-d3c8a1cacfea" providerId="ADAL" clId="{6DF51603-D951-4BFD-BB63-98AB9FC1F51E}" dt="2025-11-11T16:46:01.373" v="7844" actId="1076"/>
          <ac:grpSpMkLst>
            <pc:docMk/>
            <pc:sldMk cId="0" sldId="259"/>
            <ac:grpSpMk id="4" creationId="{1EACF4D3-965E-693D-DB30-904539E3FB24}"/>
          </ac:grpSpMkLst>
        </pc:grpChg>
        <pc:picChg chg="del mod">
          <ac:chgData name="Orlando Correia" userId="f1b01374-e93f-4a95-a80c-d3c8a1cacfea" providerId="ADAL" clId="{6DF51603-D951-4BFD-BB63-98AB9FC1F51E}" dt="2025-11-11T18:13:25.699" v="11141" actId="478"/>
          <ac:picMkLst>
            <pc:docMk/>
            <pc:sldMk cId="0" sldId="259"/>
            <ac:picMk id="8" creationId="{06640867-937A-40BC-54DF-CC5B32C3AB47}"/>
          </ac:picMkLst>
        </pc:picChg>
        <pc:picChg chg="add mod">
          <ac:chgData name="Orlando Correia" userId="f1b01374-e93f-4a95-a80c-d3c8a1cacfea" providerId="ADAL" clId="{6DF51603-D951-4BFD-BB63-98AB9FC1F51E}" dt="2025-11-11T18:13:36.172" v="11144" actId="1076"/>
          <ac:picMkLst>
            <pc:docMk/>
            <pc:sldMk cId="0" sldId="259"/>
            <ac:picMk id="11" creationId="{E65B1817-D72A-758B-5BC6-CE5A5849F279}"/>
          </ac:picMkLst>
        </pc:picChg>
        <pc:picChg chg="add mod">
          <ac:chgData name="Orlando Correia" userId="f1b01374-e93f-4a95-a80c-d3c8a1cacfea" providerId="ADAL" clId="{6DF51603-D951-4BFD-BB63-98AB9FC1F51E}" dt="2025-11-11T18:14:58.335" v="11157" actId="1076"/>
          <ac:picMkLst>
            <pc:docMk/>
            <pc:sldMk cId="0" sldId="259"/>
            <ac:picMk id="13" creationId="{E8AFE2A9-8FED-DB62-D0F8-2AE76EF1C310}"/>
          </ac:picMkLst>
        </pc:picChg>
        <pc:picChg chg="add mod">
          <ac:chgData name="Orlando Correia" userId="f1b01374-e93f-4a95-a80c-d3c8a1cacfea" providerId="ADAL" clId="{6DF51603-D951-4BFD-BB63-98AB9FC1F51E}" dt="2025-11-11T18:15:00.938" v="11158" actId="1076"/>
          <ac:picMkLst>
            <pc:docMk/>
            <pc:sldMk cId="0" sldId="259"/>
            <ac:picMk id="15" creationId="{1F3165A1-FBD8-822F-444F-6CE4C94C7B73}"/>
          </ac:picMkLst>
        </pc:picChg>
      </pc:sldChg>
      <pc:sldChg chg="delSp modSp mod ord">
        <pc:chgData name="Orlando Correia" userId="f1b01374-e93f-4a95-a80c-d3c8a1cacfea" providerId="ADAL" clId="{6DF51603-D951-4BFD-BB63-98AB9FC1F51E}" dt="2025-11-11T20:45:34.728" v="14810" actId="478"/>
        <pc:sldMkLst>
          <pc:docMk/>
          <pc:sldMk cId="0" sldId="260"/>
        </pc:sldMkLst>
        <pc:spChg chg="del mod">
          <ac:chgData name="Orlando Correia" userId="f1b01374-e93f-4a95-a80c-d3c8a1cacfea" providerId="ADAL" clId="{6DF51603-D951-4BFD-BB63-98AB9FC1F51E}" dt="2025-11-11T20:45:34.728" v="14810" actId="478"/>
          <ac:spMkLst>
            <pc:docMk/>
            <pc:sldMk cId="0" sldId="260"/>
            <ac:spMk id="2" creationId="{183150B1-B6C6-E5FF-5152-060526328EDE}"/>
          </ac:spMkLst>
        </pc:spChg>
        <pc:spChg chg="mod">
          <ac:chgData name="Orlando Correia" userId="f1b01374-e93f-4a95-a80c-d3c8a1cacfea" providerId="ADAL" clId="{6DF51603-D951-4BFD-BB63-98AB9FC1F51E}" dt="2025-11-11T18:29:17.366" v="11764" actId="1076"/>
          <ac:spMkLst>
            <pc:docMk/>
            <pc:sldMk cId="0" sldId="260"/>
            <ac:spMk id="4" creationId="{00000000-0000-0000-0000-000000000000}"/>
          </ac:spMkLst>
        </pc:spChg>
        <pc:spChg chg="del">
          <ac:chgData name="Orlando Correia" userId="f1b01374-e93f-4a95-a80c-d3c8a1cacfea" providerId="ADAL" clId="{6DF51603-D951-4BFD-BB63-98AB9FC1F51E}" dt="2025-11-11T18:27:35.344" v="11632" actId="478"/>
          <ac:spMkLst>
            <pc:docMk/>
            <pc:sldMk cId="0" sldId="260"/>
            <ac:spMk id="5" creationId="{5638E9F5-3101-5E2B-8C2C-48E590063D98}"/>
          </ac:spMkLst>
        </pc:spChg>
        <pc:spChg chg="mod">
          <ac:chgData name="Orlando Correia" userId="f1b01374-e93f-4a95-a80c-d3c8a1cacfea" providerId="ADAL" clId="{6DF51603-D951-4BFD-BB63-98AB9FC1F51E}" dt="2025-11-11T18:28:48.848" v="11684" actId="1035"/>
          <ac:spMkLst>
            <pc:docMk/>
            <pc:sldMk cId="0" sldId="260"/>
            <ac:spMk id="12" creationId="{4EF6F8EF-B3D7-AAAF-1F97-17E65EAD40EC}"/>
          </ac:spMkLst>
        </pc:spChg>
        <pc:spChg chg="mod">
          <ac:chgData name="Orlando Correia" userId="f1b01374-e93f-4a95-a80c-d3c8a1cacfea" providerId="ADAL" clId="{6DF51603-D951-4BFD-BB63-98AB9FC1F51E}" dt="2025-11-11T18:28:48.848" v="11684" actId="1035"/>
          <ac:spMkLst>
            <pc:docMk/>
            <pc:sldMk cId="0" sldId="260"/>
            <ac:spMk id="13" creationId="{F19B1177-44FA-186C-896B-32FD13D577CB}"/>
          </ac:spMkLst>
        </pc:spChg>
        <pc:spChg chg="mod">
          <ac:chgData name="Orlando Correia" userId="f1b01374-e93f-4a95-a80c-d3c8a1cacfea" providerId="ADAL" clId="{6DF51603-D951-4BFD-BB63-98AB9FC1F51E}" dt="2025-11-11T18:28:48.848" v="11684" actId="1035"/>
          <ac:spMkLst>
            <pc:docMk/>
            <pc:sldMk cId="0" sldId="260"/>
            <ac:spMk id="18" creationId="{9506D420-7F06-8A12-9A5E-71882D2158ED}"/>
          </ac:spMkLst>
        </pc:spChg>
        <pc:spChg chg="mod">
          <ac:chgData name="Orlando Correia" userId="f1b01374-e93f-4a95-a80c-d3c8a1cacfea" providerId="ADAL" clId="{6DF51603-D951-4BFD-BB63-98AB9FC1F51E}" dt="2025-11-11T18:28:48.848" v="11684" actId="1035"/>
          <ac:spMkLst>
            <pc:docMk/>
            <pc:sldMk cId="0" sldId="260"/>
            <ac:spMk id="21" creationId="{3EEF366E-05E1-A2DB-260F-3A7C535CD7FF}"/>
          </ac:spMkLst>
        </pc:spChg>
        <pc:spChg chg="mod">
          <ac:chgData name="Orlando Correia" userId="f1b01374-e93f-4a95-a80c-d3c8a1cacfea" providerId="ADAL" clId="{6DF51603-D951-4BFD-BB63-98AB9FC1F51E}" dt="2025-11-11T18:29:27.619" v="11805" actId="20577"/>
          <ac:spMkLst>
            <pc:docMk/>
            <pc:sldMk cId="0" sldId="260"/>
            <ac:spMk id="30" creationId="{510372B4-6A2D-A859-2D2E-DB99C4717A8C}"/>
          </ac:spMkLst>
        </pc:spChg>
        <pc:spChg chg="mod">
          <ac:chgData name="Orlando Correia" userId="f1b01374-e93f-4a95-a80c-d3c8a1cacfea" providerId="ADAL" clId="{6DF51603-D951-4BFD-BB63-98AB9FC1F51E}" dt="2025-11-11T18:31:38.084" v="11895" actId="20577"/>
          <ac:spMkLst>
            <pc:docMk/>
            <pc:sldMk cId="0" sldId="260"/>
            <ac:spMk id="31" creationId="{F6E30C64-F87E-9459-360F-9259ED744003}"/>
          </ac:spMkLst>
        </pc:spChg>
        <pc:spChg chg="mod">
          <ac:chgData name="Orlando Correia" userId="f1b01374-e93f-4a95-a80c-d3c8a1cacfea" providerId="ADAL" clId="{6DF51603-D951-4BFD-BB63-98AB9FC1F51E}" dt="2025-11-11T20:45:28.941" v="14809" actId="20577"/>
          <ac:spMkLst>
            <pc:docMk/>
            <pc:sldMk cId="0" sldId="260"/>
            <ac:spMk id="32" creationId="{5776E8E8-5634-7FC4-9CF4-86B4FDB9B920}"/>
          </ac:spMkLst>
        </pc:spChg>
        <pc:spChg chg="mod">
          <ac:chgData name="Orlando Correia" userId="f1b01374-e93f-4a95-a80c-d3c8a1cacfea" providerId="ADAL" clId="{6DF51603-D951-4BFD-BB63-98AB9FC1F51E}" dt="2025-11-11T18:28:31.096" v="11657" actId="207"/>
          <ac:spMkLst>
            <pc:docMk/>
            <pc:sldMk cId="0" sldId="260"/>
            <ac:spMk id="36" creationId="{4195E851-CB4D-B5B7-C5CD-A14E00114136}"/>
          </ac:spMkLst>
        </pc:spChg>
        <pc:picChg chg="mod">
          <ac:chgData name="Orlando Correia" userId="f1b01374-e93f-4a95-a80c-d3c8a1cacfea" providerId="ADAL" clId="{6DF51603-D951-4BFD-BB63-98AB9FC1F51E}" dt="2025-11-11T18:30:38.495" v="11809" actId="14826"/>
          <ac:picMkLst>
            <pc:docMk/>
            <pc:sldMk cId="0" sldId="260"/>
            <ac:picMk id="3" creationId="{DAEA5F8D-30B7-6ED7-1A8B-B66C944C629F}"/>
          </ac:picMkLst>
        </pc:picChg>
        <pc:picChg chg="mod">
          <ac:chgData name="Orlando Correia" userId="f1b01374-e93f-4a95-a80c-d3c8a1cacfea" providerId="ADAL" clId="{6DF51603-D951-4BFD-BB63-98AB9FC1F51E}" dt="2025-11-11T18:31:07.201" v="11810" actId="14826"/>
          <ac:picMkLst>
            <pc:docMk/>
            <pc:sldMk cId="0" sldId="260"/>
            <ac:picMk id="16" creationId="{7CFB81A2-1155-9679-97B5-757FDF6CF950}"/>
          </ac:picMkLst>
        </pc:picChg>
        <pc:picChg chg="mod">
          <ac:chgData name="Orlando Correia" userId="f1b01374-e93f-4a95-a80c-d3c8a1cacfea" providerId="ADAL" clId="{6DF51603-D951-4BFD-BB63-98AB9FC1F51E}" dt="2025-11-11T18:32:07.317" v="11896" actId="14826"/>
          <ac:picMkLst>
            <pc:docMk/>
            <pc:sldMk cId="0" sldId="260"/>
            <ac:picMk id="19" creationId="{6C67F28A-B416-4AA4-AD5B-648115BE3635}"/>
          </ac:picMkLst>
        </pc:picChg>
        <pc:picChg chg="mod">
          <ac:chgData name="Orlando Correia" userId="f1b01374-e93f-4a95-a80c-d3c8a1cacfea" providerId="ADAL" clId="{6DF51603-D951-4BFD-BB63-98AB9FC1F51E}" dt="2025-11-11T18:32:58.598" v="11962" actId="14826"/>
          <ac:picMkLst>
            <pc:docMk/>
            <pc:sldMk cId="0" sldId="260"/>
            <ac:picMk id="22" creationId="{B5271A49-0690-BB2F-96B9-F300BBC6A612}"/>
          </ac:picMkLst>
        </pc:picChg>
        <pc:picChg chg="mod">
          <ac:chgData name="Orlando Correia" userId="f1b01374-e93f-4a95-a80c-d3c8a1cacfea" providerId="ADAL" clId="{6DF51603-D951-4BFD-BB63-98AB9FC1F51E}" dt="2025-11-11T18:27:30.086" v="11631" actId="732"/>
          <ac:picMkLst>
            <pc:docMk/>
            <pc:sldMk cId="0" sldId="260"/>
            <ac:picMk id="9220" creationId="{A5B1ABC6-C15C-DB00-5BD8-21D203D59857}"/>
          </ac:picMkLst>
        </pc:picChg>
      </pc:sldChg>
      <pc:sldChg chg="addSp delSp modSp mod ord">
        <pc:chgData name="Orlando Correia" userId="f1b01374-e93f-4a95-a80c-d3c8a1cacfea" providerId="ADAL" clId="{6DF51603-D951-4BFD-BB63-98AB9FC1F51E}" dt="2025-11-11T18:54:53.192" v="13270" actId="207"/>
        <pc:sldMkLst>
          <pc:docMk/>
          <pc:sldMk cId="0" sldId="261"/>
        </pc:sldMkLst>
        <pc:spChg chg="mod">
          <ac:chgData name="Orlando Correia" userId="f1b01374-e93f-4a95-a80c-d3c8a1cacfea" providerId="ADAL" clId="{6DF51603-D951-4BFD-BB63-98AB9FC1F51E}" dt="2025-11-10T19:11:02.735" v="1871" actId="1076"/>
          <ac:spMkLst>
            <pc:docMk/>
            <pc:sldMk cId="0" sldId="261"/>
            <ac:spMk id="2" creationId="{35519AA2-47BB-08DF-FA2C-C488E37467CE}"/>
          </ac:spMkLst>
        </pc:spChg>
        <pc:spChg chg="add mod">
          <ac:chgData name="Orlando Correia" userId="f1b01374-e93f-4a95-a80c-d3c8a1cacfea" providerId="ADAL" clId="{6DF51603-D951-4BFD-BB63-98AB9FC1F51E}" dt="2025-11-11T16:42:25.701" v="7753" actId="1036"/>
          <ac:spMkLst>
            <pc:docMk/>
            <pc:sldMk cId="0" sldId="261"/>
            <ac:spMk id="3" creationId="{AD065EE6-AC40-0421-1A61-0B195F5C952A}"/>
          </ac:spMkLst>
        </pc:spChg>
        <pc:spChg chg="add mod">
          <ac:chgData name="Orlando Correia" userId="f1b01374-e93f-4a95-a80c-d3c8a1cacfea" providerId="ADAL" clId="{6DF51603-D951-4BFD-BB63-98AB9FC1F51E}" dt="2025-11-11T18:54:53.192" v="13270" actId="207"/>
          <ac:spMkLst>
            <pc:docMk/>
            <pc:sldMk cId="0" sldId="261"/>
            <ac:spMk id="11" creationId="{BD517F79-C03D-1C63-2364-F23D41B00C9B}"/>
          </ac:spMkLst>
        </pc:spChg>
        <pc:spChg chg="add mod">
          <ac:chgData name="Orlando Correia" userId="f1b01374-e93f-4a95-a80c-d3c8a1cacfea" providerId="ADAL" clId="{6DF51603-D951-4BFD-BB63-98AB9FC1F51E}" dt="2025-11-10T19:11:22.706" v="1875" actId="20577"/>
          <ac:spMkLst>
            <pc:docMk/>
            <pc:sldMk cId="0" sldId="261"/>
            <ac:spMk id="12" creationId="{4ED939E6-B203-2ED6-9290-CCB3A7654F83}"/>
          </ac:spMkLst>
        </pc:spChg>
        <pc:spChg chg="add del mod">
          <ac:chgData name="Orlando Correia" userId="f1b01374-e93f-4a95-a80c-d3c8a1cacfea" providerId="ADAL" clId="{6DF51603-D951-4BFD-BB63-98AB9FC1F51E}" dt="2025-11-10T19:12:06.378" v="1878" actId="478"/>
          <ac:spMkLst>
            <pc:docMk/>
            <pc:sldMk cId="0" sldId="261"/>
            <ac:spMk id="13" creationId="{523F223C-D47B-20FF-4881-C5FA650960A9}"/>
          </ac:spMkLst>
        </pc:spChg>
        <pc:spChg chg="add mod">
          <ac:chgData name="Orlando Correia" userId="f1b01374-e93f-4a95-a80c-d3c8a1cacfea" providerId="ADAL" clId="{6DF51603-D951-4BFD-BB63-98AB9FC1F51E}" dt="2025-11-10T19:18:30.495" v="2081" actId="1076"/>
          <ac:spMkLst>
            <pc:docMk/>
            <pc:sldMk cId="0" sldId="261"/>
            <ac:spMk id="14" creationId="{2E75361B-B7FE-4523-D6AC-4DBC096B9E93}"/>
          </ac:spMkLst>
        </pc:spChg>
        <pc:picChg chg="add mod">
          <ac:chgData name="Orlando Correia" userId="f1b01374-e93f-4a95-a80c-d3c8a1cacfea" providerId="ADAL" clId="{6DF51603-D951-4BFD-BB63-98AB9FC1F51E}" dt="2025-11-11T16:41:11.091" v="7728" actId="1076"/>
          <ac:picMkLst>
            <pc:docMk/>
            <pc:sldMk cId="0" sldId="261"/>
            <ac:picMk id="4" creationId="{25CAD3B1-7BFE-04E8-BDC7-981158E0797F}"/>
          </ac:picMkLst>
        </pc:picChg>
        <pc:picChg chg="add del mod ord">
          <ac:chgData name="Orlando Correia" userId="f1b01374-e93f-4a95-a80c-d3c8a1cacfea" providerId="ADAL" clId="{6DF51603-D951-4BFD-BB63-98AB9FC1F51E}" dt="2025-11-10T19:00:28.049" v="1665" actId="478"/>
          <ac:picMkLst>
            <pc:docMk/>
            <pc:sldMk cId="0" sldId="261"/>
            <ac:picMk id="4" creationId="{8C57C7E1-7F9B-6644-3F12-95D4F5FACBF0}"/>
          </ac:picMkLst>
        </pc:picChg>
        <pc:picChg chg="add del mod ord">
          <ac:chgData name="Orlando Correia" userId="f1b01374-e93f-4a95-a80c-d3c8a1cacfea" providerId="ADAL" clId="{6DF51603-D951-4BFD-BB63-98AB9FC1F51E}" dt="2025-11-10T19:00:28.049" v="1665" actId="478"/>
          <ac:picMkLst>
            <pc:docMk/>
            <pc:sldMk cId="0" sldId="261"/>
            <ac:picMk id="6" creationId="{CC1122C1-0E3B-92B9-0F48-D724FB7D542E}"/>
          </ac:picMkLst>
        </pc:picChg>
        <pc:picChg chg="add mod">
          <ac:chgData name="Orlando Correia" userId="f1b01374-e93f-4a95-a80c-d3c8a1cacfea" providerId="ADAL" clId="{6DF51603-D951-4BFD-BB63-98AB9FC1F51E}" dt="2025-11-10T19:08:33.565" v="1682" actId="1076"/>
          <ac:picMkLst>
            <pc:docMk/>
            <pc:sldMk cId="0" sldId="261"/>
            <ac:picMk id="8" creationId="{F07DA267-E5C7-B10B-FD87-6267ECBCA904}"/>
          </ac:picMkLst>
        </pc:picChg>
        <pc:picChg chg="add del mod">
          <ac:chgData name="Orlando Correia" userId="f1b01374-e93f-4a95-a80c-d3c8a1cacfea" providerId="ADAL" clId="{6DF51603-D951-4BFD-BB63-98AB9FC1F51E}" dt="2025-11-10T19:08:41.900" v="1697" actId="478"/>
          <ac:picMkLst>
            <pc:docMk/>
            <pc:sldMk cId="0" sldId="261"/>
            <ac:picMk id="10" creationId="{BD387E88-A1AA-C643-BE19-20E2314E9DAD}"/>
          </ac:picMkLst>
        </pc:picChg>
      </pc:sldChg>
      <pc:sldChg chg="addSp delSp modSp mod">
        <pc:chgData name="Orlando Correia" userId="f1b01374-e93f-4a95-a80c-d3c8a1cacfea" providerId="ADAL" clId="{6DF51603-D951-4BFD-BB63-98AB9FC1F51E}" dt="2025-11-11T18:17:24.907" v="11241" actId="1035"/>
        <pc:sldMkLst>
          <pc:docMk/>
          <pc:sldMk cId="0" sldId="262"/>
        </pc:sldMkLst>
        <pc:spChg chg="mod">
          <ac:chgData name="Orlando Correia" userId="f1b01374-e93f-4a95-a80c-d3c8a1cacfea" providerId="ADAL" clId="{6DF51603-D951-4BFD-BB63-98AB9FC1F51E}" dt="2025-11-11T18:15:34.110" v="11185" actId="14100"/>
          <ac:spMkLst>
            <pc:docMk/>
            <pc:sldMk cId="0" sldId="262"/>
            <ac:spMk id="4" creationId="{00000000-0000-0000-0000-000000000000}"/>
          </ac:spMkLst>
        </pc:spChg>
        <pc:spChg chg="mod">
          <ac:chgData name="Orlando Correia" userId="f1b01374-e93f-4a95-a80c-d3c8a1cacfea" providerId="ADAL" clId="{6DF51603-D951-4BFD-BB63-98AB9FC1F51E}" dt="2025-11-11T18:17:24.907" v="11241" actId="1035"/>
          <ac:spMkLst>
            <pc:docMk/>
            <pc:sldMk cId="0" sldId="262"/>
            <ac:spMk id="6" creationId="{00000000-0000-0000-0000-000000000000}"/>
          </ac:spMkLst>
        </pc:spChg>
        <pc:spChg chg="mod">
          <ac:chgData name="Orlando Correia" userId="f1b01374-e93f-4a95-a80c-d3c8a1cacfea" providerId="ADAL" clId="{6DF51603-D951-4BFD-BB63-98AB9FC1F51E}" dt="2025-11-11T18:16:30.331" v="11232" actId="1076"/>
          <ac:spMkLst>
            <pc:docMk/>
            <pc:sldMk cId="0" sldId="262"/>
            <ac:spMk id="19" creationId="{222ED6E0-4B0D-C520-E1E6-CE510D71361D}"/>
          </ac:spMkLst>
        </pc:spChg>
        <pc:spChg chg="mod">
          <ac:chgData name="Orlando Correia" userId="f1b01374-e93f-4a95-a80c-d3c8a1cacfea" providerId="ADAL" clId="{6DF51603-D951-4BFD-BB63-98AB9FC1F51E}" dt="2025-11-11T18:16:30.331" v="11232" actId="1076"/>
          <ac:spMkLst>
            <pc:docMk/>
            <pc:sldMk cId="0" sldId="262"/>
            <ac:spMk id="20" creationId="{DC30B388-60C9-417B-27D3-E98DE957CF9D}"/>
          </ac:spMkLst>
        </pc:spChg>
        <pc:spChg chg="del">
          <ac:chgData name="Orlando Correia" userId="f1b01374-e93f-4a95-a80c-d3c8a1cacfea" providerId="ADAL" clId="{6DF51603-D951-4BFD-BB63-98AB9FC1F51E}" dt="2025-11-11T18:15:48.492" v="11218" actId="478"/>
          <ac:spMkLst>
            <pc:docMk/>
            <pc:sldMk cId="0" sldId="262"/>
            <ac:spMk id="21" creationId="{CAF2BCFB-C9CA-B3C3-E287-EDD1B98DFE0C}"/>
          </ac:spMkLst>
        </pc:spChg>
        <pc:spChg chg="del">
          <ac:chgData name="Orlando Correia" userId="f1b01374-e93f-4a95-a80c-d3c8a1cacfea" providerId="ADAL" clId="{6DF51603-D951-4BFD-BB63-98AB9FC1F51E}" dt="2025-11-11T18:15:48.492" v="11218" actId="478"/>
          <ac:spMkLst>
            <pc:docMk/>
            <pc:sldMk cId="0" sldId="262"/>
            <ac:spMk id="28" creationId="{065872F7-9F7C-343D-F312-4C38A8FF4FD1}"/>
          </ac:spMkLst>
        </pc:spChg>
        <pc:spChg chg="del">
          <ac:chgData name="Orlando Correia" userId="f1b01374-e93f-4a95-a80c-d3c8a1cacfea" providerId="ADAL" clId="{6DF51603-D951-4BFD-BB63-98AB9FC1F51E}" dt="2025-11-11T18:15:48.492" v="11218" actId="478"/>
          <ac:spMkLst>
            <pc:docMk/>
            <pc:sldMk cId="0" sldId="262"/>
            <ac:spMk id="32" creationId="{C9028524-DE2B-9181-C68B-AB8A17442660}"/>
          </ac:spMkLst>
        </pc:spChg>
        <pc:spChg chg="del">
          <ac:chgData name="Orlando Correia" userId="f1b01374-e93f-4a95-a80c-d3c8a1cacfea" providerId="ADAL" clId="{6DF51603-D951-4BFD-BB63-98AB9FC1F51E}" dt="2025-11-11T18:15:48.492" v="11218" actId="478"/>
          <ac:spMkLst>
            <pc:docMk/>
            <pc:sldMk cId="0" sldId="262"/>
            <ac:spMk id="33" creationId="{34B38672-D420-0B48-8F96-1E83811DF45A}"/>
          </ac:spMkLst>
        </pc:spChg>
        <pc:grpChg chg="del">
          <ac:chgData name="Orlando Correia" userId="f1b01374-e93f-4a95-a80c-d3c8a1cacfea" providerId="ADAL" clId="{6DF51603-D951-4BFD-BB63-98AB9FC1F51E}" dt="2025-11-11T18:15:48.492" v="11218" actId="478"/>
          <ac:grpSpMkLst>
            <pc:docMk/>
            <pc:sldMk cId="0" sldId="262"/>
            <ac:grpSpMk id="13" creationId="{8C87FE27-2F2A-054C-091B-E358001D1E7F}"/>
          </ac:grpSpMkLst>
        </pc:grpChg>
        <pc:grpChg chg="del">
          <ac:chgData name="Orlando Correia" userId="f1b01374-e93f-4a95-a80c-d3c8a1cacfea" providerId="ADAL" clId="{6DF51603-D951-4BFD-BB63-98AB9FC1F51E}" dt="2025-11-11T18:15:51.970" v="11221" actId="478"/>
          <ac:grpSpMkLst>
            <pc:docMk/>
            <pc:sldMk cId="0" sldId="262"/>
            <ac:grpSpMk id="25" creationId="{4228E3FE-590C-46FE-8508-0722ED1BFFD7}"/>
          </ac:grpSpMkLst>
        </pc:grpChg>
        <pc:grpChg chg="del">
          <ac:chgData name="Orlando Correia" userId="f1b01374-e93f-4a95-a80c-d3c8a1cacfea" providerId="ADAL" clId="{6DF51603-D951-4BFD-BB63-98AB9FC1F51E}" dt="2025-11-11T18:15:50.487" v="11219" actId="478"/>
          <ac:grpSpMkLst>
            <pc:docMk/>
            <pc:sldMk cId="0" sldId="262"/>
            <ac:grpSpMk id="29" creationId="{5782C3E2-EF17-4C5E-A105-50E9A81C955E}"/>
          </ac:grpSpMkLst>
        </pc:grpChg>
        <pc:grpChg chg="del">
          <ac:chgData name="Orlando Correia" userId="f1b01374-e93f-4a95-a80c-d3c8a1cacfea" providerId="ADAL" clId="{6DF51603-D951-4BFD-BB63-98AB9FC1F51E}" dt="2025-11-11T18:15:48.492" v="11218" actId="478"/>
          <ac:grpSpMkLst>
            <pc:docMk/>
            <pc:sldMk cId="0" sldId="262"/>
            <ac:grpSpMk id="34" creationId="{DA0ADBAE-AA39-13C4-1586-17F0D401B1CB}"/>
          </ac:grpSpMkLst>
        </pc:grpChg>
        <pc:picChg chg="add mod modCrop">
          <ac:chgData name="Orlando Correia" userId="f1b01374-e93f-4a95-a80c-d3c8a1cacfea" providerId="ADAL" clId="{6DF51603-D951-4BFD-BB63-98AB9FC1F51E}" dt="2025-11-11T18:17:20.658" v="11239" actId="1076"/>
          <ac:picMkLst>
            <pc:docMk/>
            <pc:sldMk cId="0" sldId="262"/>
            <ac:picMk id="3" creationId="{D65E48BC-6E99-52F6-77CA-2D2977EF30C8}"/>
          </ac:picMkLst>
        </pc:picChg>
        <pc:picChg chg="del">
          <ac:chgData name="Orlando Correia" userId="f1b01374-e93f-4a95-a80c-d3c8a1cacfea" providerId="ADAL" clId="{6DF51603-D951-4BFD-BB63-98AB9FC1F51E}" dt="2025-11-11T18:15:52.679" v="11222" actId="478"/>
          <ac:picMkLst>
            <pc:docMk/>
            <pc:sldMk cId="0" sldId="262"/>
            <ac:picMk id="9" creationId="{1756B22C-8637-E2BB-A893-B75AB41EB198}"/>
          </ac:picMkLst>
        </pc:picChg>
        <pc:picChg chg="del">
          <ac:chgData name="Orlando Correia" userId="f1b01374-e93f-4a95-a80c-d3c8a1cacfea" providerId="ADAL" clId="{6DF51603-D951-4BFD-BB63-98AB9FC1F51E}" dt="2025-11-11T18:15:51.177" v="11220" actId="478"/>
          <ac:picMkLst>
            <pc:docMk/>
            <pc:sldMk cId="0" sldId="262"/>
            <ac:picMk id="12" creationId="{AEC39FBD-7837-0363-11A1-701FEB494535}"/>
          </ac:picMkLst>
        </pc:picChg>
        <pc:picChg chg="del">
          <ac:chgData name="Orlando Correia" userId="f1b01374-e93f-4a95-a80c-d3c8a1cacfea" providerId="ADAL" clId="{6DF51603-D951-4BFD-BB63-98AB9FC1F51E}" dt="2025-11-11T18:15:48.492" v="11218" actId="478"/>
          <ac:picMkLst>
            <pc:docMk/>
            <pc:sldMk cId="0" sldId="262"/>
            <ac:picMk id="16" creationId="{809784DA-3C4B-1993-9F8A-53475640947E}"/>
          </ac:picMkLst>
        </pc:picChg>
        <pc:picChg chg="del">
          <ac:chgData name="Orlando Correia" userId="f1b01374-e93f-4a95-a80c-d3c8a1cacfea" providerId="ADAL" clId="{6DF51603-D951-4BFD-BB63-98AB9FC1F51E}" dt="2025-11-11T18:15:54.551" v="11223" actId="478"/>
          <ac:picMkLst>
            <pc:docMk/>
            <pc:sldMk cId="0" sldId="262"/>
            <ac:picMk id="5122" creationId="{190FD030-2AE1-1221-2FB5-4F8087C7EBD0}"/>
          </ac:picMkLst>
        </pc:picChg>
      </pc:sldChg>
      <pc:sldChg chg="del">
        <pc:chgData name="Orlando Correia" userId="f1b01374-e93f-4a95-a80c-d3c8a1cacfea" providerId="ADAL" clId="{6DF51603-D951-4BFD-BB63-98AB9FC1F51E}" dt="2025-11-11T18:33:40.028" v="11984" actId="47"/>
        <pc:sldMkLst>
          <pc:docMk/>
          <pc:sldMk cId="0" sldId="264"/>
        </pc:sldMkLst>
      </pc:sldChg>
      <pc:sldChg chg="add modNotesTx">
        <pc:chgData name="Orlando Correia" userId="f1b01374-e93f-4a95-a80c-d3c8a1cacfea" providerId="ADAL" clId="{6DF51603-D951-4BFD-BB63-98AB9FC1F51E}" dt="2025-11-11T19:01:07.592" v="13414" actId="6549"/>
        <pc:sldMkLst>
          <pc:docMk/>
          <pc:sldMk cId="0" sldId="279"/>
        </pc:sldMkLst>
      </pc:sldChg>
      <pc:sldChg chg="addSp delSp modSp add del mod setBg modNotes">
        <pc:chgData name="Orlando Correia" userId="f1b01374-e93f-4a95-a80c-d3c8a1cacfea" providerId="ADAL" clId="{6DF51603-D951-4BFD-BB63-98AB9FC1F51E}" dt="2025-11-11T20:05:07.864" v="13792" actId="113"/>
        <pc:sldMkLst>
          <pc:docMk/>
          <pc:sldMk cId="0" sldId="282"/>
        </pc:sldMkLst>
        <pc:spChg chg="mod">
          <ac:chgData name="Orlando Correia" userId="f1b01374-e93f-4a95-a80c-d3c8a1cacfea" providerId="ADAL" clId="{6DF51603-D951-4BFD-BB63-98AB9FC1F51E}" dt="2025-11-10T17:49:59.764" v="5" actId="1076"/>
          <ac:spMkLst>
            <pc:docMk/>
            <pc:sldMk cId="0" sldId="282"/>
            <ac:spMk id="2" creationId="{00000000-0000-0000-0000-000000000000}"/>
          </ac:spMkLst>
        </pc:spChg>
        <pc:spChg chg="mod">
          <ac:chgData name="Orlando Correia" userId="f1b01374-e93f-4a95-a80c-d3c8a1cacfea" providerId="ADAL" clId="{6DF51603-D951-4BFD-BB63-98AB9FC1F51E}" dt="2025-11-10T17:50:46.710" v="12" actId="1076"/>
          <ac:spMkLst>
            <pc:docMk/>
            <pc:sldMk cId="0" sldId="282"/>
            <ac:spMk id="3" creationId="{00000000-0000-0000-0000-000000000000}"/>
          </ac:spMkLst>
        </pc:spChg>
        <pc:spChg chg="del mod">
          <ac:chgData name="Orlando Correia" userId="f1b01374-e93f-4a95-a80c-d3c8a1cacfea" providerId="ADAL" clId="{6DF51603-D951-4BFD-BB63-98AB9FC1F51E}" dt="2025-11-10T17:51:02.754" v="37" actId="478"/>
          <ac:spMkLst>
            <pc:docMk/>
            <pc:sldMk cId="0" sldId="282"/>
            <ac:spMk id="5" creationId="{00000000-0000-0000-0000-000000000000}"/>
          </ac:spMkLst>
        </pc:spChg>
        <pc:spChg chg="add mod">
          <ac:chgData name="Orlando Correia" userId="f1b01374-e93f-4a95-a80c-d3c8a1cacfea" providerId="ADAL" clId="{6DF51603-D951-4BFD-BB63-98AB9FC1F51E}" dt="2025-11-11T20:05:07.864" v="13792" actId="113"/>
          <ac:spMkLst>
            <pc:docMk/>
            <pc:sldMk cId="0" sldId="282"/>
            <ac:spMk id="5" creationId="{3CCCE75F-5D24-917F-1AB0-F97B405DA58D}"/>
          </ac:spMkLst>
        </pc:spChg>
        <pc:spChg chg="add del mod">
          <ac:chgData name="Orlando Correia" userId="f1b01374-e93f-4a95-a80c-d3c8a1cacfea" providerId="ADAL" clId="{6DF51603-D951-4BFD-BB63-98AB9FC1F51E}" dt="2025-11-10T17:53:56.297" v="288"/>
          <ac:spMkLst>
            <pc:docMk/>
            <pc:sldMk cId="0" sldId="282"/>
            <ac:spMk id="6" creationId="{CEAAF812-BBAF-525D-1BB3-25FD848B7B8D}"/>
          </ac:spMkLst>
        </pc:spChg>
        <pc:spChg chg="add mod">
          <ac:chgData name="Orlando Correia" userId="f1b01374-e93f-4a95-a80c-d3c8a1cacfea" providerId="ADAL" clId="{6DF51603-D951-4BFD-BB63-98AB9FC1F51E}" dt="2025-11-11T11:54:06.829" v="2823" actId="20577"/>
          <ac:spMkLst>
            <pc:docMk/>
            <pc:sldMk cId="0" sldId="282"/>
            <ac:spMk id="7" creationId="{1585C22D-B724-8BF9-D0AF-09093139E750}"/>
          </ac:spMkLst>
        </pc:spChg>
        <pc:spChg chg="add mod">
          <ac:chgData name="Orlando Correia" userId="f1b01374-e93f-4a95-a80c-d3c8a1cacfea" providerId="ADAL" clId="{6DF51603-D951-4BFD-BB63-98AB9FC1F51E}" dt="2025-11-10T18:36:26.210" v="1074" actId="1076"/>
          <ac:spMkLst>
            <pc:docMk/>
            <pc:sldMk cId="0" sldId="282"/>
            <ac:spMk id="8" creationId="{B60134F2-C446-3A9E-3108-9024FC14CC03}"/>
          </ac:spMkLst>
        </pc:spChg>
        <pc:spChg chg="add mod">
          <ac:chgData name="Orlando Correia" userId="f1b01374-e93f-4a95-a80c-d3c8a1cacfea" providerId="ADAL" clId="{6DF51603-D951-4BFD-BB63-98AB9FC1F51E}" dt="2025-11-11T19:55:16.155" v="13762" actId="1076"/>
          <ac:spMkLst>
            <pc:docMk/>
            <pc:sldMk cId="0" sldId="282"/>
            <ac:spMk id="9" creationId="{6D052A8D-5F0E-A600-E542-6A2732C43D15}"/>
          </ac:spMkLst>
        </pc:spChg>
        <pc:picChg chg="add mod">
          <ac:chgData name="Orlando Correia" userId="f1b01374-e93f-4a95-a80c-d3c8a1cacfea" providerId="ADAL" clId="{6DF51603-D951-4BFD-BB63-98AB9FC1F51E}" dt="2025-11-10T18:36:32.340" v="1076" actId="1076"/>
          <ac:picMkLst>
            <pc:docMk/>
            <pc:sldMk cId="0" sldId="282"/>
            <ac:picMk id="11" creationId="{6269FEC0-F0D9-6125-4BE9-26AF76EAB461}"/>
          </ac:picMkLst>
        </pc:picChg>
        <pc:picChg chg="add mod">
          <ac:chgData name="Orlando Correia" userId="f1b01374-e93f-4a95-a80c-d3c8a1cacfea" providerId="ADAL" clId="{6DF51603-D951-4BFD-BB63-98AB9FC1F51E}" dt="2025-11-11T19:55:16.155" v="13762" actId="1076"/>
          <ac:picMkLst>
            <pc:docMk/>
            <pc:sldMk cId="0" sldId="282"/>
            <ac:picMk id="13" creationId="{63A686C7-C09A-39F6-1EBD-C975E4AA48D9}"/>
          </ac:picMkLst>
        </pc:picChg>
      </pc:sldChg>
      <pc:sldChg chg="del">
        <pc:chgData name="Orlando Correia" userId="f1b01374-e93f-4a95-a80c-d3c8a1cacfea" providerId="ADAL" clId="{6DF51603-D951-4BFD-BB63-98AB9FC1F51E}" dt="2025-11-10T17:48:14" v="0" actId="2696"/>
        <pc:sldMkLst>
          <pc:docMk/>
          <pc:sldMk cId="331253402" sldId="286"/>
        </pc:sldMkLst>
      </pc:sldChg>
      <pc:sldChg chg="add del">
        <pc:chgData name="Orlando Correia" userId="f1b01374-e93f-4a95-a80c-d3c8a1cacfea" providerId="ADAL" clId="{6DF51603-D951-4BFD-BB63-98AB9FC1F51E}" dt="2025-11-11T19:53:55.879" v="13671" actId="47"/>
        <pc:sldMkLst>
          <pc:docMk/>
          <pc:sldMk cId="3681996279" sldId="287"/>
        </pc:sldMkLst>
      </pc:sldChg>
      <pc:sldChg chg="del">
        <pc:chgData name="Orlando Correia" userId="f1b01374-e93f-4a95-a80c-d3c8a1cacfea" providerId="ADAL" clId="{6DF51603-D951-4BFD-BB63-98AB9FC1F51E}" dt="2025-11-11T20:30:09.801" v="14220" actId="47"/>
        <pc:sldMkLst>
          <pc:docMk/>
          <pc:sldMk cId="2448071434" sldId="289"/>
        </pc:sldMkLst>
      </pc:sldChg>
      <pc:sldChg chg="modSp del mod">
        <pc:chgData name="Orlando Correia" userId="f1b01374-e93f-4a95-a80c-d3c8a1cacfea" providerId="ADAL" clId="{6DF51603-D951-4BFD-BB63-98AB9FC1F51E}" dt="2025-11-11T20:30:01.326" v="14217" actId="47"/>
        <pc:sldMkLst>
          <pc:docMk/>
          <pc:sldMk cId="1706260990" sldId="290"/>
        </pc:sldMkLst>
        <pc:spChg chg="mod">
          <ac:chgData name="Orlando Correia" userId="f1b01374-e93f-4a95-a80c-d3c8a1cacfea" providerId="ADAL" clId="{6DF51603-D951-4BFD-BB63-98AB9FC1F51E}" dt="2025-11-11T18:33:20.117" v="11983" actId="20577"/>
          <ac:spMkLst>
            <pc:docMk/>
            <pc:sldMk cId="1706260990" sldId="290"/>
            <ac:spMk id="4" creationId="{29BB2658-14E7-B4A0-4925-9DF08D4FD6F5}"/>
          </ac:spMkLst>
        </pc:spChg>
        <pc:spChg chg="mod">
          <ac:chgData name="Orlando Correia" userId="f1b01374-e93f-4a95-a80c-d3c8a1cacfea" providerId="ADAL" clId="{6DF51603-D951-4BFD-BB63-98AB9FC1F51E}" dt="2025-11-11T18:33:11.160" v="11967" actId="20577"/>
          <ac:spMkLst>
            <pc:docMk/>
            <pc:sldMk cId="1706260990" sldId="290"/>
            <ac:spMk id="10" creationId="{6481D192-075C-94D4-BC0C-E3B0CCDE8EFC}"/>
          </ac:spMkLst>
        </pc:spChg>
      </pc:sldChg>
      <pc:sldChg chg="del">
        <pc:chgData name="Orlando Correia" userId="f1b01374-e93f-4a95-a80c-d3c8a1cacfea" providerId="ADAL" clId="{6DF51603-D951-4BFD-BB63-98AB9FC1F51E}" dt="2025-11-11T20:29:59.617" v="14216" actId="47"/>
        <pc:sldMkLst>
          <pc:docMk/>
          <pc:sldMk cId="4046805485" sldId="292"/>
        </pc:sldMkLst>
      </pc:sldChg>
      <pc:sldChg chg="modSp add mod">
        <pc:chgData name="Orlando Correia" userId="f1b01374-e93f-4a95-a80c-d3c8a1cacfea" providerId="ADAL" clId="{6DF51603-D951-4BFD-BB63-98AB9FC1F51E}" dt="2025-11-11T20:29:55.857" v="14215" actId="122"/>
        <pc:sldMkLst>
          <pc:docMk/>
          <pc:sldMk cId="0" sldId="293"/>
        </pc:sldMkLst>
        <pc:spChg chg="mod">
          <ac:chgData name="Orlando Correia" userId="f1b01374-e93f-4a95-a80c-d3c8a1cacfea" providerId="ADAL" clId="{6DF51603-D951-4BFD-BB63-98AB9FC1F51E}" dt="2025-11-11T20:29:55.857" v="14215" actId="122"/>
          <ac:spMkLst>
            <pc:docMk/>
            <pc:sldMk cId="0" sldId="293"/>
            <ac:spMk id="4" creationId="{00000000-0000-0000-0000-000000000000}"/>
          </ac:spMkLst>
        </pc:spChg>
      </pc:sldChg>
      <pc:sldChg chg="modSp mod">
        <pc:chgData name="Orlando Correia" userId="f1b01374-e93f-4a95-a80c-d3c8a1cacfea" providerId="ADAL" clId="{6DF51603-D951-4BFD-BB63-98AB9FC1F51E}" dt="2025-11-11T17:33:51.598" v="10062" actId="403"/>
        <pc:sldMkLst>
          <pc:docMk/>
          <pc:sldMk cId="3547172471" sldId="294"/>
        </pc:sldMkLst>
        <pc:spChg chg="mod">
          <ac:chgData name="Orlando Correia" userId="f1b01374-e93f-4a95-a80c-d3c8a1cacfea" providerId="ADAL" clId="{6DF51603-D951-4BFD-BB63-98AB9FC1F51E}" dt="2025-11-11T17:33:51.598" v="10062" actId="403"/>
          <ac:spMkLst>
            <pc:docMk/>
            <pc:sldMk cId="3547172471" sldId="294"/>
            <ac:spMk id="10" creationId="{4595EA16-A8B5-7979-F051-6318436D7541}"/>
          </ac:spMkLst>
        </pc:spChg>
        <pc:grpChg chg="mod">
          <ac:chgData name="Orlando Correia" userId="f1b01374-e93f-4a95-a80c-d3c8a1cacfea" providerId="ADAL" clId="{6DF51603-D951-4BFD-BB63-98AB9FC1F51E}" dt="2025-11-11T17:33:48.207" v="10061" actId="1036"/>
          <ac:grpSpMkLst>
            <pc:docMk/>
            <pc:sldMk cId="3547172471" sldId="294"/>
            <ac:grpSpMk id="7" creationId="{C8019B22-37E1-5E5B-3DBE-AFE35DD2D872}"/>
          </ac:grpSpMkLst>
        </pc:grpChg>
      </pc:sldChg>
      <pc:sldChg chg="modSp mod ord modAnim">
        <pc:chgData name="Orlando Correia" userId="f1b01374-e93f-4a95-a80c-d3c8a1cacfea" providerId="ADAL" clId="{6DF51603-D951-4BFD-BB63-98AB9FC1F51E}" dt="2025-11-11T16:37:26.750" v="7710"/>
        <pc:sldMkLst>
          <pc:docMk/>
          <pc:sldMk cId="697885903" sldId="295"/>
        </pc:sldMkLst>
        <pc:spChg chg="mod">
          <ac:chgData name="Orlando Correia" userId="f1b01374-e93f-4a95-a80c-d3c8a1cacfea" providerId="ADAL" clId="{6DF51603-D951-4BFD-BB63-98AB9FC1F51E}" dt="2025-11-10T19:28:04.796" v="2278" actId="20577"/>
          <ac:spMkLst>
            <pc:docMk/>
            <pc:sldMk cId="697885903" sldId="295"/>
            <ac:spMk id="2" creationId="{96B22404-2F53-AB09-2F23-5CD791AC7D63}"/>
          </ac:spMkLst>
        </pc:spChg>
        <pc:spChg chg="mod">
          <ac:chgData name="Orlando Correia" userId="f1b01374-e93f-4a95-a80c-d3c8a1cacfea" providerId="ADAL" clId="{6DF51603-D951-4BFD-BB63-98AB9FC1F51E}" dt="2025-11-11T16:36:52.537" v="7700" actId="20577"/>
          <ac:spMkLst>
            <pc:docMk/>
            <pc:sldMk cId="697885903" sldId="295"/>
            <ac:spMk id="3" creationId="{3BE2BFAA-3176-08CE-E2CF-8E8F80C42D29}"/>
          </ac:spMkLst>
        </pc:spChg>
        <pc:spChg chg="mod">
          <ac:chgData name="Orlando Correia" userId="f1b01374-e93f-4a95-a80c-d3c8a1cacfea" providerId="ADAL" clId="{6DF51603-D951-4BFD-BB63-98AB9FC1F51E}" dt="2025-11-10T19:28:13.833" v="2310" actId="313"/>
          <ac:spMkLst>
            <pc:docMk/>
            <pc:sldMk cId="697885903" sldId="295"/>
            <ac:spMk id="7" creationId="{53970D7F-77DE-5BB7-5F2A-62A3AC8FE810}"/>
          </ac:spMkLst>
        </pc:spChg>
        <pc:picChg chg="mod">
          <ac:chgData name="Orlando Correia" userId="f1b01374-e93f-4a95-a80c-d3c8a1cacfea" providerId="ADAL" clId="{6DF51603-D951-4BFD-BB63-98AB9FC1F51E}" dt="2025-11-11T16:16:27.342" v="6103" actId="1076"/>
          <ac:picMkLst>
            <pc:docMk/>
            <pc:sldMk cId="697885903" sldId="295"/>
            <ac:picMk id="4098" creationId="{60D05551-082E-9B9B-3219-3015B1130415}"/>
          </ac:picMkLst>
        </pc:picChg>
      </pc:sldChg>
      <pc:sldChg chg="delSp modSp mod ord modAnim">
        <pc:chgData name="Orlando Correia" userId="f1b01374-e93f-4a95-a80c-d3c8a1cacfea" providerId="ADAL" clId="{6DF51603-D951-4BFD-BB63-98AB9FC1F51E}" dt="2025-11-11T20:34:40.712" v="14725" actId="790"/>
        <pc:sldMkLst>
          <pc:docMk/>
          <pc:sldMk cId="4226095245" sldId="297"/>
        </pc:sldMkLst>
        <pc:spChg chg="mod">
          <ac:chgData name="Orlando Correia" userId="f1b01374-e93f-4a95-a80c-d3c8a1cacfea" providerId="ADAL" clId="{6DF51603-D951-4BFD-BB63-98AB9FC1F51E}" dt="2025-11-11T20:34:40.712" v="14725" actId="790"/>
          <ac:spMkLst>
            <pc:docMk/>
            <pc:sldMk cId="4226095245" sldId="297"/>
            <ac:spMk id="4" creationId="{3F8CE8C1-C2E1-1C1D-CB7C-2F52B2A2DFC6}"/>
          </ac:spMkLst>
        </pc:spChg>
        <pc:spChg chg="mod">
          <ac:chgData name="Orlando Correia" userId="f1b01374-e93f-4a95-a80c-d3c8a1cacfea" providerId="ADAL" clId="{6DF51603-D951-4BFD-BB63-98AB9FC1F51E}" dt="2025-11-11T15:05:14.266" v="2991" actId="6549"/>
          <ac:spMkLst>
            <pc:docMk/>
            <pc:sldMk cId="4226095245" sldId="297"/>
            <ac:spMk id="6" creationId="{4001C642-CEBC-6F0A-D525-7E0CB21197DA}"/>
          </ac:spMkLst>
        </pc:spChg>
        <pc:spChg chg="del">
          <ac:chgData name="Orlando Correia" userId="f1b01374-e93f-4a95-a80c-d3c8a1cacfea" providerId="ADAL" clId="{6DF51603-D951-4BFD-BB63-98AB9FC1F51E}" dt="2025-11-11T15:09:28.206" v="3423" actId="478"/>
          <ac:spMkLst>
            <pc:docMk/>
            <pc:sldMk cId="4226095245" sldId="297"/>
            <ac:spMk id="10" creationId="{0D3B0278-887A-0259-3DC6-7570E1132BB2}"/>
          </ac:spMkLst>
        </pc:spChg>
        <pc:spChg chg="mod">
          <ac:chgData name="Orlando Correia" userId="f1b01374-e93f-4a95-a80c-d3c8a1cacfea" providerId="ADAL" clId="{6DF51603-D951-4BFD-BB63-98AB9FC1F51E}" dt="2025-11-11T16:10:08.018" v="5959" actId="115"/>
          <ac:spMkLst>
            <pc:docMk/>
            <pc:sldMk cId="4226095245" sldId="297"/>
            <ac:spMk id="21" creationId="{3B289CE0-677A-4A46-F01E-FF066210623C}"/>
          </ac:spMkLst>
        </pc:spChg>
        <pc:spChg chg="mod">
          <ac:chgData name="Orlando Correia" userId="f1b01374-e93f-4a95-a80c-d3c8a1cacfea" providerId="ADAL" clId="{6DF51603-D951-4BFD-BB63-98AB9FC1F51E}" dt="2025-11-11T16:10:11.942" v="5960" actId="115"/>
          <ac:spMkLst>
            <pc:docMk/>
            <pc:sldMk cId="4226095245" sldId="297"/>
            <ac:spMk id="28" creationId="{400CCDB0-EA09-BAA1-4CDA-F5FC030409C3}"/>
          </ac:spMkLst>
        </pc:spChg>
        <pc:spChg chg="mod">
          <ac:chgData name="Orlando Correia" userId="f1b01374-e93f-4a95-a80c-d3c8a1cacfea" providerId="ADAL" clId="{6DF51603-D951-4BFD-BB63-98AB9FC1F51E}" dt="2025-11-11T16:10:14.411" v="5961" actId="115"/>
          <ac:spMkLst>
            <pc:docMk/>
            <pc:sldMk cId="4226095245" sldId="297"/>
            <ac:spMk id="32" creationId="{1992BEA2-BBA1-C049-AE1D-30F345A2F971}"/>
          </ac:spMkLst>
        </pc:spChg>
        <pc:spChg chg="mod">
          <ac:chgData name="Orlando Correia" userId="f1b01374-e93f-4a95-a80c-d3c8a1cacfea" providerId="ADAL" clId="{6DF51603-D951-4BFD-BB63-98AB9FC1F51E}" dt="2025-11-11T16:10:16.805" v="5962" actId="115"/>
          <ac:spMkLst>
            <pc:docMk/>
            <pc:sldMk cId="4226095245" sldId="297"/>
            <ac:spMk id="33" creationId="{51C95640-5945-7DBB-1179-DF0F9735DF7B}"/>
          </ac:spMkLst>
        </pc:spChg>
        <pc:picChg chg="mod">
          <ac:chgData name="Orlando Correia" userId="f1b01374-e93f-4a95-a80c-d3c8a1cacfea" providerId="ADAL" clId="{6DF51603-D951-4BFD-BB63-98AB9FC1F51E}" dt="2025-11-11T15:09:23.769" v="3422" actId="14826"/>
          <ac:picMkLst>
            <pc:docMk/>
            <pc:sldMk cId="4226095245" sldId="297"/>
            <ac:picMk id="1026" creationId="{1E7CE891-CD85-68F2-A315-BEC0D73D11DC}"/>
          </ac:picMkLst>
        </pc:picChg>
      </pc:sldChg>
      <pc:sldChg chg="modSp mod">
        <pc:chgData name="Orlando Correia" userId="f1b01374-e93f-4a95-a80c-d3c8a1cacfea" providerId="ADAL" clId="{6DF51603-D951-4BFD-BB63-98AB9FC1F51E}" dt="2025-11-11T20:34:18.344" v="14724" actId="6549"/>
        <pc:sldMkLst>
          <pc:docMk/>
          <pc:sldMk cId="3683085654" sldId="299"/>
        </pc:sldMkLst>
        <pc:spChg chg="mod">
          <ac:chgData name="Orlando Correia" userId="f1b01374-e93f-4a95-a80c-d3c8a1cacfea" providerId="ADAL" clId="{6DF51603-D951-4BFD-BB63-98AB9FC1F51E}" dt="2025-11-11T20:34:18.344" v="14724" actId="6549"/>
          <ac:spMkLst>
            <pc:docMk/>
            <pc:sldMk cId="3683085654" sldId="299"/>
            <ac:spMk id="2" creationId="{137EC60E-C0EF-D1CA-9C7F-B6BA3FB8A43E}"/>
          </ac:spMkLst>
        </pc:spChg>
        <pc:spChg chg="mod">
          <ac:chgData name="Orlando Correia" userId="f1b01374-e93f-4a95-a80c-d3c8a1cacfea" providerId="ADAL" clId="{6DF51603-D951-4BFD-BB63-98AB9FC1F51E}" dt="2025-11-11T20:30:23.735" v="14239" actId="14100"/>
          <ac:spMkLst>
            <pc:docMk/>
            <pc:sldMk cId="3683085654" sldId="299"/>
            <ac:spMk id="4" creationId="{CE8FB03A-0965-E719-FC88-095D4E4D5837}"/>
          </ac:spMkLst>
        </pc:spChg>
        <pc:spChg chg="mod">
          <ac:chgData name="Orlando Correia" userId="f1b01374-e93f-4a95-a80c-d3c8a1cacfea" providerId="ADAL" clId="{6DF51603-D951-4BFD-BB63-98AB9FC1F51E}" dt="2025-11-11T20:31:20.354" v="14463" actId="20577"/>
          <ac:spMkLst>
            <pc:docMk/>
            <pc:sldMk cId="3683085654" sldId="299"/>
            <ac:spMk id="21" creationId="{0B40EB51-4229-FD2C-3054-9DC3F5883731}"/>
          </ac:spMkLst>
        </pc:spChg>
        <pc:spChg chg="mod">
          <ac:chgData name="Orlando Correia" userId="f1b01374-e93f-4a95-a80c-d3c8a1cacfea" providerId="ADAL" clId="{6DF51603-D951-4BFD-BB63-98AB9FC1F51E}" dt="2025-11-11T20:31:31.588" v="14510" actId="20577"/>
          <ac:spMkLst>
            <pc:docMk/>
            <pc:sldMk cId="3683085654" sldId="299"/>
            <ac:spMk id="28" creationId="{8A28E7CB-724A-7090-C3B7-755AA7D1A8FD}"/>
          </ac:spMkLst>
        </pc:spChg>
        <pc:spChg chg="mod">
          <ac:chgData name="Orlando Correia" userId="f1b01374-e93f-4a95-a80c-d3c8a1cacfea" providerId="ADAL" clId="{6DF51603-D951-4BFD-BB63-98AB9FC1F51E}" dt="2025-11-11T20:31:13.292" v="14434" actId="20577"/>
          <ac:spMkLst>
            <pc:docMk/>
            <pc:sldMk cId="3683085654" sldId="299"/>
            <ac:spMk id="32" creationId="{FACE426C-F704-31C1-2DD4-6D5FD24C0186}"/>
          </ac:spMkLst>
        </pc:spChg>
        <pc:spChg chg="mod">
          <ac:chgData name="Orlando Correia" userId="f1b01374-e93f-4a95-a80c-d3c8a1cacfea" providerId="ADAL" clId="{6DF51603-D951-4BFD-BB63-98AB9FC1F51E}" dt="2025-11-11T20:30:34.331" v="14262" actId="114"/>
          <ac:spMkLst>
            <pc:docMk/>
            <pc:sldMk cId="3683085654" sldId="299"/>
            <ac:spMk id="51" creationId="{EAEDAA44-57CA-2B20-752C-9B5B4DDB43E4}"/>
          </ac:spMkLst>
        </pc:spChg>
        <pc:picChg chg="mod">
          <ac:chgData name="Orlando Correia" userId="f1b01374-e93f-4a95-a80c-d3c8a1cacfea" providerId="ADAL" clId="{6DF51603-D951-4BFD-BB63-98AB9FC1F51E}" dt="2025-11-11T20:33:46.099" v="14635" actId="18131"/>
          <ac:picMkLst>
            <pc:docMk/>
            <pc:sldMk cId="3683085654" sldId="299"/>
            <ac:picMk id="8194" creationId="{84875E4B-F76F-2D9A-A95D-0506D92734E5}"/>
          </ac:picMkLst>
        </pc:picChg>
      </pc:sldChg>
      <pc:sldChg chg="addSp modSp mod ord modAnim">
        <pc:chgData name="Orlando Correia" userId="f1b01374-e93f-4a95-a80c-d3c8a1cacfea" providerId="ADAL" clId="{6DF51603-D951-4BFD-BB63-98AB9FC1F51E}" dt="2025-11-11T18:03:27.659" v="11095" actId="14100"/>
        <pc:sldMkLst>
          <pc:docMk/>
          <pc:sldMk cId="1004750501" sldId="304"/>
        </pc:sldMkLst>
        <pc:spChg chg="add mod">
          <ac:chgData name="Orlando Correia" userId="f1b01374-e93f-4a95-a80c-d3c8a1cacfea" providerId="ADAL" clId="{6DF51603-D951-4BFD-BB63-98AB9FC1F51E}" dt="2025-11-11T18:02:11.924" v="11084" actId="1076"/>
          <ac:spMkLst>
            <pc:docMk/>
            <pc:sldMk cId="1004750501" sldId="304"/>
            <ac:spMk id="2" creationId="{4C2A350A-159A-F6B3-7EE9-E7C324F9398D}"/>
          </ac:spMkLst>
        </pc:spChg>
        <pc:spChg chg="mod">
          <ac:chgData name="Orlando Correia" userId="f1b01374-e93f-4a95-a80c-d3c8a1cacfea" providerId="ADAL" clId="{6DF51603-D951-4BFD-BB63-98AB9FC1F51E}" dt="2025-11-11T18:01:13.815" v="11035" actId="5793"/>
          <ac:spMkLst>
            <pc:docMk/>
            <pc:sldMk cId="1004750501" sldId="304"/>
            <ac:spMk id="3" creationId="{195A5F9D-4C73-6252-1AA7-51CA324F6DF4}"/>
          </ac:spMkLst>
        </pc:spChg>
        <pc:spChg chg="mod">
          <ac:chgData name="Orlando Correia" userId="f1b01374-e93f-4a95-a80c-d3c8a1cacfea" providerId="ADAL" clId="{6DF51603-D951-4BFD-BB63-98AB9FC1F51E}" dt="2025-11-11T18:02:59.006" v="11091" actId="20577"/>
          <ac:spMkLst>
            <pc:docMk/>
            <pc:sldMk cId="1004750501" sldId="304"/>
            <ac:spMk id="10" creationId="{343970FA-D834-ACBC-F500-F7FB14451068}"/>
          </ac:spMkLst>
        </pc:spChg>
        <pc:picChg chg="mod">
          <ac:chgData name="Orlando Correia" userId="f1b01374-e93f-4a95-a80c-d3c8a1cacfea" providerId="ADAL" clId="{6DF51603-D951-4BFD-BB63-98AB9FC1F51E}" dt="2025-11-11T18:03:27.659" v="11095" actId="14100"/>
          <ac:picMkLst>
            <pc:docMk/>
            <pc:sldMk cId="1004750501" sldId="304"/>
            <ac:picMk id="1026" creationId="{54D6C773-3A47-90C9-1912-B07F737489B6}"/>
          </ac:picMkLst>
        </pc:picChg>
      </pc:sldChg>
      <pc:sldChg chg="modSp mod ord modAnim">
        <pc:chgData name="Orlando Correia" userId="f1b01374-e93f-4a95-a80c-d3c8a1cacfea" providerId="ADAL" clId="{6DF51603-D951-4BFD-BB63-98AB9FC1F51E}" dt="2025-11-11T18:23:06.481" v="11562"/>
        <pc:sldMkLst>
          <pc:docMk/>
          <pc:sldMk cId="3207515641" sldId="305"/>
        </pc:sldMkLst>
        <pc:spChg chg="mod">
          <ac:chgData name="Orlando Correia" userId="f1b01374-e93f-4a95-a80c-d3c8a1cacfea" providerId="ADAL" clId="{6DF51603-D951-4BFD-BB63-98AB9FC1F51E}" dt="2025-11-11T18:21:41.779" v="11554" actId="20577"/>
          <ac:spMkLst>
            <pc:docMk/>
            <pc:sldMk cId="3207515641" sldId="305"/>
            <ac:spMk id="2" creationId="{1E553AA3-22C9-57CE-3988-AD432B369E6C}"/>
          </ac:spMkLst>
        </pc:spChg>
        <pc:spChg chg="mod">
          <ac:chgData name="Orlando Correia" userId="f1b01374-e93f-4a95-a80c-d3c8a1cacfea" providerId="ADAL" clId="{6DF51603-D951-4BFD-BB63-98AB9FC1F51E}" dt="2025-11-11T18:18:18.731" v="11292" actId="20577"/>
          <ac:spMkLst>
            <pc:docMk/>
            <pc:sldMk cId="3207515641" sldId="305"/>
            <ac:spMk id="4" creationId="{A0AC1C00-ED00-F443-02E8-F46DF5197DB6}"/>
          </ac:spMkLst>
        </pc:spChg>
        <pc:spChg chg="mod">
          <ac:chgData name="Orlando Correia" userId="f1b01374-e93f-4a95-a80c-d3c8a1cacfea" providerId="ADAL" clId="{6DF51603-D951-4BFD-BB63-98AB9FC1F51E}" dt="2025-11-11T18:18:32.007" v="11334" actId="20577"/>
          <ac:spMkLst>
            <pc:docMk/>
            <pc:sldMk cId="3207515641" sldId="305"/>
            <ac:spMk id="21" creationId="{BA5CCF03-E5A6-F258-619A-0AB290752DA2}"/>
          </ac:spMkLst>
        </pc:spChg>
        <pc:spChg chg="mod">
          <ac:chgData name="Orlando Correia" userId="f1b01374-e93f-4a95-a80c-d3c8a1cacfea" providerId="ADAL" clId="{6DF51603-D951-4BFD-BB63-98AB9FC1F51E}" dt="2025-11-11T18:19:08.441" v="11405" actId="20577"/>
          <ac:spMkLst>
            <pc:docMk/>
            <pc:sldMk cId="3207515641" sldId="305"/>
            <ac:spMk id="28" creationId="{04173CA3-A0EC-F943-7C26-2850D7C6A330}"/>
          </ac:spMkLst>
        </pc:spChg>
        <pc:spChg chg="mod">
          <ac:chgData name="Orlando Correia" userId="f1b01374-e93f-4a95-a80c-d3c8a1cacfea" providerId="ADAL" clId="{6DF51603-D951-4BFD-BB63-98AB9FC1F51E}" dt="2025-11-11T18:20:17.182" v="11454" actId="14100"/>
          <ac:spMkLst>
            <pc:docMk/>
            <pc:sldMk cId="3207515641" sldId="305"/>
            <ac:spMk id="32" creationId="{5F1A6B76-D8FA-F45C-48E8-AF076D225FDC}"/>
          </ac:spMkLst>
        </pc:spChg>
        <pc:spChg chg="mod">
          <ac:chgData name="Orlando Correia" userId="f1b01374-e93f-4a95-a80c-d3c8a1cacfea" providerId="ADAL" clId="{6DF51603-D951-4BFD-BB63-98AB9FC1F51E}" dt="2025-11-11T18:18:16.452" v="11286" actId="313"/>
          <ac:spMkLst>
            <pc:docMk/>
            <pc:sldMk cId="3207515641" sldId="305"/>
            <ac:spMk id="51" creationId="{409DA561-C2BD-EE44-C029-F9C5AD05ADE5}"/>
          </ac:spMkLst>
        </pc:spChg>
        <pc:picChg chg="mod">
          <ac:chgData name="Orlando Correia" userId="f1b01374-e93f-4a95-a80c-d3c8a1cacfea" providerId="ADAL" clId="{6DF51603-D951-4BFD-BB63-98AB9FC1F51E}" dt="2025-11-11T18:22:11.865" v="11556" actId="14826"/>
          <ac:picMkLst>
            <pc:docMk/>
            <pc:sldMk cId="3207515641" sldId="305"/>
            <ac:picMk id="7" creationId="{ABF46254-012E-3893-AB3D-FF046FBAADF7}"/>
          </ac:picMkLst>
        </pc:picChg>
        <pc:picChg chg="mod">
          <ac:chgData name="Orlando Correia" userId="f1b01374-e93f-4a95-a80c-d3c8a1cacfea" providerId="ADAL" clId="{6DF51603-D951-4BFD-BB63-98AB9FC1F51E}" dt="2025-11-11T18:18:48.300" v="11335" actId="14826"/>
          <ac:picMkLst>
            <pc:docMk/>
            <pc:sldMk cId="3207515641" sldId="305"/>
            <ac:picMk id="9" creationId="{68B8B2D6-C184-CACA-6580-6276A85A3F0D}"/>
          </ac:picMkLst>
        </pc:picChg>
        <pc:picChg chg="mod">
          <ac:chgData name="Orlando Correia" userId="f1b01374-e93f-4a95-a80c-d3c8a1cacfea" providerId="ADAL" clId="{6DF51603-D951-4BFD-BB63-98AB9FC1F51E}" dt="2025-11-11T18:19:56.630" v="11407" actId="14826"/>
          <ac:picMkLst>
            <pc:docMk/>
            <pc:sldMk cId="3207515641" sldId="305"/>
            <ac:picMk id="10" creationId="{42B6F19C-E814-7C0C-1CC7-FEE3FA28BF0F}"/>
          </ac:picMkLst>
        </pc:picChg>
        <pc:picChg chg="mod">
          <ac:chgData name="Orlando Correia" userId="f1b01374-e93f-4a95-a80c-d3c8a1cacfea" providerId="ADAL" clId="{6DF51603-D951-4BFD-BB63-98AB9FC1F51E}" dt="2025-11-11T18:19:45.092" v="11406" actId="14826"/>
          <ac:picMkLst>
            <pc:docMk/>
            <pc:sldMk cId="3207515641" sldId="305"/>
            <ac:picMk id="16" creationId="{F6EA46E9-B12F-25EA-236A-AD0F6A2EE31E}"/>
          </ac:picMkLst>
        </pc:picChg>
        <pc:picChg chg="mod">
          <ac:chgData name="Orlando Correia" userId="f1b01374-e93f-4a95-a80c-d3c8a1cacfea" providerId="ADAL" clId="{6DF51603-D951-4BFD-BB63-98AB9FC1F51E}" dt="2025-11-11T18:21:22.832" v="11461" actId="14100"/>
          <ac:picMkLst>
            <pc:docMk/>
            <pc:sldMk cId="3207515641" sldId="305"/>
            <ac:picMk id="6148" creationId="{5438E2C3-67D3-3131-9DF2-9A42DD43E9BC}"/>
          </ac:picMkLst>
        </pc:picChg>
      </pc:sldChg>
      <pc:sldChg chg="del">
        <pc:chgData name="Orlando Correia" userId="f1b01374-e93f-4a95-a80c-d3c8a1cacfea" providerId="ADAL" clId="{6DF51603-D951-4BFD-BB63-98AB9FC1F51E}" dt="2025-11-11T18:33:53.279" v="11988" actId="47"/>
        <pc:sldMkLst>
          <pc:docMk/>
          <pc:sldMk cId="188420036" sldId="306"/>
        </pc:sldMkLst>
      </pc:sldChg>
      <pc:sldChg chg="addSp modSp mod">
        <pc:chgData name="Orlando Correia" userId="f1b01374-e93f-4a95-a80c-d3c8a1cacfea" providerId="ADAL" clId="{6DF51603-D951-4BFD-BB63-98AB9FC1F51E}" dt="2025-11-11T20:29:39.612" v="14207" actId="1076"/>
        <pc:sldMkLst>
          <pc:docMk/>
          <pc:sldMk cId="4147694245" sldId="307"/>
        </pc:sldMkLst>
        <pc:spChg chg="mod">
          <ac:chgData name="Orlando Correia" userId="f1b01374-e93f-4a95-a80c-d3c8a1cacfea" providerId="ADAL" clId="{6DF51603-D951-4BFD-BB63-98AB9FC1F51E}" dt="2025-11-11T20:29:23.116" v="14204" actId="6549"/>
          <ac:spMkLst>
            <pc:docMk/>
            <pc:sldMk cId="4147694245" sldId="307"/>
            <ac:spMk id="4" creationId="{98C03D58-0FB2-E72F-9FAE-5438AE5CF944}"/>
          </ac:spMkLst>
        </pc:spChg>
        <pc:spChg chg="add mod">
          <ac:chgData name="Orlando Correia" userId="f1b01374-e93f-4a95-a80c-d3c8a1cacfea" providerId="ADAL" clId="{6DF51603-D951-4BFD-BB63-98AB9FC1F51E}" dt="2025-11-11T20:29:39.612" v="14207" actId="1076"/>
          <ac:spMkLst>
            <pc:docMk/>
            <pc:sldMk cId="4147694245" sldId="307"/>
            <ac:spMk id="5" creationId="{46C0CA10-89D4-C7D9-868B-26959CA09422}"/>
          </ac:spMkLst>
        </pc:spChg>
      </pc:sldChg>
      <pc:sldChg chg="del">
        <pc:chgData name="Orlando Correia" userId="f1b01374-e93f-4a95-a80c-d3c8a1cacfea" providerId="ADAL" clId="{6DF51603-D951-4BFD-BB63-98AB9FC1F51E}" dt="2025-11-11T15:27:09.583" v="4393" actId="47"/>
        <pc:sldMkLst>
          <pc:docMk/>
          <pc:sldMk cId="2039407541" sldId="308"/>
        </pc:sldMkLst>
      </pc:sldChg>
      <pc:sldChg chg="addSp modSp mod ord">
        <pc:chgData name="Orlando Correia" userId="f1b01374-e93f-4a95-a80c-d3c8a1cacfea" providerId="ADAL" clId="{6DF51603-D951-4BFD-BB63-98AB9FC1F51E}" dt="2025-11-11T18:45:33.071" v="13128" actId="1076"/>
        <pc:sldMkLst>
          <pc:docMk/>
          <pc:sldMk cId="656843036" sldId="309"/>
        </pc:sldMkLst>
        <pc:spChg chg="mod">
          <ac:chgData name="Orlando Correia" userId="f1b01374-e93f-4a95-a80c-d3c8a1cacfea" providerId="ADAL" clId="{6DF51603-D951-4BFD-BB63-98AB9FC1F51E}" dt="2025-11-11T15:49:20.433" v="4955" actId="29295"/>
          <ac:spMkLst>
            <pc:docMk/>
            <pc:sldMk cId="656843036" sldId="309"/>
            <ac:spMk id="2" creationId="{16874879-66AA-5C03-C759-6D1BA21F1484}"/>
          </ac:spMkLst>
        </pc:spChg>
        <pc:spChg chg="add mod">
          <ac:chgData name="Orlando Correia" userId="f1b01374-e93f-4a95-a80c-d3c8a1cacfea" providerId="ADAL" clId="{6DF51603-D951-4BFD-BB63-98AB9FC1F51E}" dt="2025-11-11T15:53:35.147" v="4996" actId="1076"/>
          <ac:spMkLst>
            <pc:docMk/>
            <pc:sldMk cId="656843036" sldId="309"/>
            <ac:spMk id="3" creationId="{81C3BFC1-AA9E-A8AD-06DC-32583BBD644F}"/>
          </ac:spMkLst>
        </pc:spChg>
        <pc:spChg chg="add mod">
          <ac:chgData name="Orlando Correia" userId="f1b01374-e93f-4a95-a80c-d3c8a1cacfea" providerId="ADAL" clId="{6DF51603-D951-4BFD-BB63-98AB9FC1F51E}" dt="2025-11-11T15:50:50.833" v="4958"/>
          <ac:spMkLst>
            <pc:docMk/>
            <pc:sldMk cId="656843036" sldId="309"/>
            <ac:spMk id="4" creationId="{FDC8ECE7-63D7-9580-88EB-6F697A07E49C}"/>
          </ac:spMkLst>
        </pc:spChg>
        <pc:spChg chg="add mod ord">
          <ac:chgData name="Orlando Correia" userId="f1b01374-e93f-4a95-a80c-d3c8a1cacfea" providerId="ADAL" clId="{6DF51603-D951-4BFD-BB63-98AB9FC1F51E}" dt="2025-11-11T18:45:25.114" v="13124" actId="1582"/>
          <ac:spMkLst>
            <pc:docMk/>
            <pc:sldMk cId="656843036" sldId="309"/>
            <ac:spMk id="5" creationId="{DE7871CE-DB23-879C-653A-A857FE498F49}"/>
          </ac:spMkLst>
        </pc:spChg>
        <pc:spChg chg="add mod">
          <ac:chgData name="Orlando Correia" userId="f1b01374-e93f-4a95-a80c-d3c8a1cacfea" providerId="ADAL" clId="{6DF51603-D951-4BFD-BB63-98AB9FC1F51E}" dt="2025-11-11T18:45:33.071" v="13128" actId="1076"/>
          <ac:spMkLst>
            <pc:docMk/>
            <pc:sldMk cId="656843036" sldId="309"/>
            <ac:spMk id="6" creationId="{CE8E51ED-83A4-12B7-F522-205AFD647943}"/>
          </ac:spMkLst>
        </pc:spChg>
        <pc:picChg chg="mod">
          <ac:chgData name="Orlando Correia" userId="f1b01374-e93f-4a95-a80c-d3c8a1cacfea" providerId="ADAL" clId="{6DF51603-D951-4BFD-BB63-98AB9FC1F51E}" dt="2025-11-11T18:45:29.257" v="13127" actId="1076"/>
          <ac:picMkLst>
            <pc:docMk/>
            <pc:sldMk cId="656843036" sldId="309"/>
            <ac:picMk id="2050" creationId="{C25D76B4-5584-E81E-6D76-FD62E99A2CEE}"/>
          </ac:picMkLst>
        </pc:picChg>
      </pc:sldChg>
      <pc:sldChg chg="del">
        <pc:chgData name="Orlando Correia" userId="f1b01374-e93f-4a95-a80c-d3c8a1cacfea" providerId="ADAL" clId="{6DF51603-D951-4BFD-BB63-98AB9FC1F51E}" dt="2025-11-11T18:33:43.742" v="11986" actId="47"/>
        <pc:sldMkLst>
          <pc:docMk/>
          <pc:sldMk cId="462920987" sldId="310"/>
        </pc:sldMkLst>
      </pc:sldChg>
      <pc:sldChg chg="addSp delSp modSp mod ord">
        <pc:chgData name="Orlando Correia" userId="f1b01374-e93f-4a95-a80c-d3c8a1cacfea" providerId="ADAL" clId="{6DF51603-D951-4BFD-BB63-98AB9FC1F51E}" dt="2025-11-11T18:47:27.671" v="13268" actId="255"/>
        <pc:sldMkLst>
          <pc:docMk/>
          <pc:sldMk cId="3693671097" sldId="311"/>
        </pc:sldMkLst>
        <pc:spChg chg="add mod">
          <ac:chgData name="Orlando Correia" userId="f1b01374-e93f-4a95-a80c-d3c8a1cacfea" providerId="ADAL" clId="{6DF51603-D951-4BFD-BB63-98AB9FC1F51E}" dt="2025-11-11T15:16:07.641" v="3807" actId="14100"/>
          <ac:spMkLst>
            <pc:docMk/>
            <pc:sldMk cId="3693671097" sldId="311"/>
            <ac:spMk id="2" creationId="{AF5D70D7-06EA-EE33-3831-ACA5DAAED9F3}"/>
          </ac:spMkLst>
        </pc:spChg>
        <pc:spChg chg="mod">
          <ac:chgData name="Orlando Correia" userId="f1b01374-e93f-4a95-a80c-d3c8a1cacfea" providerId="ADAL" clId="{6DF51603-D951-4BFD-BB63-98AB9FC1F51E}" dt="2025-11-11T15:15:05.151" v="3749" actId="20577"/>
          <ac:spMkLst>
            <pc:docMk/>
            <pc:sldMk cId="3693671097" sldId="311"/>
            <ac:spMk id="3" creationId="{26653A9D-203B-7255-B791-5AB625EC6251}"/>
          </ac:spMkLst>
        </pc:spChg>
        <pc:spChg chg="mod">
          <ac:chgData name="Orlando Correia" userId="f1b01374-e93f-4a95-a80c-d3c8a1cacfea" providerId="ADAL" clId="{6DF51603-D951-4BFD-BB63-98AB9FC1F51E}" dt="2025-11-11T15:14:25.604" v="3685" actId="20577"/>
          <ac:spMkLst>
            <pc:docMk/>
            <pc:sldMk cId="3693671097" sldId="311"/>
            <ac:spMk id="7" creationId="{8C2C9C11-E0BA-7532-14AB-79F6CCEC2E66}"/>
          </ac:spMkLst>
        </pc:spChg>
        <pc:spChg chg="del">
          <ac:chgData name="Orlando Correia" userId="f1b01374-e93f-4a95-a80c-d3c8a1cacfea" providerId="ADAL" clId="{6DF51603-D951-4BFD-BB63-98AB9FC1F51E}" dt="2025-11-11T15:26:49.280" v="4392" actId="478"/>
          <ac:spMkLst>
            <pc:docMk/>
            <pc:sldMk cId="3693671097" sldId="311"/>
            <ac:spMk id="8" creationId="{0129F5C7-B0FB-1CA9-8DC1-7C326FC6A356}"/>
          </ac:spMkLst>
        </pc:spChg>
        <pc:spChg chg="add mod">
          <ac:chgData name="Orlando Correia" userId="f1b01374-e93f-4a95-a80c-d3c8a1cacfea" providerId="ADAL" clId="{6DF51603-D951-4BFD-BB63-98AB9FC1F51E}" dt="2025-11-11T15:25:50.394" v="4323" actId="20577"/>
          <ac:spMkLst>
            <pc:docMk/>
            <pc:sldMk cId="3693671097" sldId="311"/>
            <ac:spMk id="9" creationId="{E9079A0D-CB21-6092-0ECC-4650046A6D57}"/>
          </ac:spMkLst>
        </pc:spChg>
        <pc:spChg chg="add mod">
          <ac:chgData name="Orlando Correia" userId="f1b01374-e93f-4a95-a80c-d3c8a1cacfea" providerId="ADAL" clId="{6DF51603-D951-4BFD-BB63-98AB9FC1F51E}" dt="2025-11-11T15:20:45.041" v="4017" actId="1076"/>
          <ac:spMkLst>
            <pc:docMk/>
            <pc:sldMk cId="3693671097" sldId="311"/>
            <ac:spMk id="10" creationId="{B5B2E77B-08EF-3BED-F9BD-808D3168A596}"/>
          </ac:spMkLst>
        </pc:spChg>
        <pc:spChg chg="add mod">
          <ac:chgData name="Orlando Correia" userId="f1b01374-e93f-4a95-a80c-d3c8a1cacfea" providerId="ADAL" clId="{6DF51603-D951-4BFD-BB63-98AB9FC1F51E}" dt="2025-11-11T15:23:30.169" v="4129" actId="14100"/>
          <ac:spMkLst>
            <pc:docMk/>
            <pc:sldMk cId="3693671097" sldId="311"/>
            <ac:spMk id="11" creationId="{511A40DB-F05A-8DB2-BECE-E5A75F5F775C}"/>
          </ac:spMkLst>
        </pc:spChg>
        <pc:spChg chg="add mod">
          <ac:chgData name="Orlando Correia" userId="f1b01374-e93f-4a95-a80c-d3c8a1cacfea" providerId="ADAL" clId="{6DF51603-D951-4BFD-BB63-98AB9FC1F51E}" dt="2025-11-11T15:26:43.381" v="4391" actId="20577"/>
          <ac:spMkLst>
            <pc:docMk/>
            <pc:sldMk cId="3693671097" sldId="311"/>
            <ac:spMk id="12" creationId="{A2405C81-4570-3F0E-53BA-F32C29EFA24A}"/>
          </ac:spMkLst>
        </pc:spChg>
        <pc:spChg chg="add mod">
          <ac:chgData name="Orlando Correia" userId="f1b01374-e93f-4a95-a80c-d3c8a1cacfea" providerId="ADAL" clId="{6DF51603-D951-4BFD-BB63-98AB9FC1F51E}" dt="2025-11-11T15:26:10.229" v="4335" actId="20577"/>
          <ac:spMkLst>
            <pc:docMk/>
            <pc:sldMk cId="3693671097" sldId="311"/>
            <ac:spMk id="13" creationId="{3478D69A-4281-C94F-A855-81FA65087BC1}"/>
          </ac:spMkLst>
        </pc:spChg>
        <pc:spChg chg="add mod">
          <ac:chgData name="Orlando Correia" userId="f1b01374-e93f-4a95-a80c-d3c8a1cacfea" providerId="ADAL" clId="{6DF51603-D951-4BFD-BB63-98AB9FC1F51E}" dt="2025-11-11T15:25:08.430" v="4267" actId="20577"/>
          <ac:spMkLst>
            <pc:docMk/>
            <pc:sldMk cId="3693671097" sldId="311"/>
            <ac:spMk id="14" creationId="{097980B4-2C35-9D7C-C274-2E8310CFC701}"/>
          </ac:spMkLst>
        </pc:spChg>
        <pc:spChg chg="add mod">
          <ac:chgData name="Orlando Correia" userId="f1b01374-e93f-4a95-a80c-d3c8a1cacfea" providerId="ADAL" clId="{6DF51603-D951-4BFD-BB63-98AB9FC1F51E}" dt="2025-11-11T18:47:27.671" v="13268" actId="255"/>
          <ac:spMkLst>
            <pc:docMk/>
            <pc:sldMk cId="3693671097" sldId="311"/>
            <ac:spMk id="15" creationId="{A666A9B1-85FD-83C7-BF1F-EE0D3CEF496F}"/>
          </ac:spMkLst>
        </pc:spChg>
      </pc:sldChg>
      <pc:sldChg chg="modSp mod ord modNotesTx">
        <pc:chgData name="Orlando Correia" userId="f1b01374-e93f-4a95-a80c-d3c8a1cacfea" providerId="ADAL" clId="{6DF51603-D951-4BFD-BB63-98AB9FC1F51E}" dt="2025-11-11T20:46:13.602" v="14813"/>
        <pc:sldMkLst>
          <pc:docMk/>
          <pc:sldMk cId="3165410165" sldId="312"/>
        </pc:sldMkLst>
        <pc:spChg chg="mod">
          <ac:chgData name="Orlando Correia" userId="f1b01374-e93f-4a95-a80c-d3c8a1cacfea" providerId="ADAL" clId="{6DF51603-D951-4BFD-BB63-98AB9FC1F51E}" dt="2025-11-11T18:42:14.504" v="13113" actId="20577"/>
          <ac:spMkLst>
            <pc:docMk/>
            <pc:sldMk cId="3165410165" sldId="312"/>
            <ac:spMk id="3" creationId="{3E33C5BC-D1C5-0E3D-E912-77C56E90AB5C}"/>
          </ac:spMkLst>
        </pc:spChg>
        <pc:spChg chg="mod">
          <ac:chgData name="Orlando Correia" userId="f1b01374-e93f-4a95-a80c-d3c8a1cacfea" providerId="ADAL" clId="{6DF51603-D951-4BFD-BB63-98AB9FC1F51E}" dt="2025-11-11T20:35:02.626" v="14729" actId="2"/>
          <ac:spMkLst>
            <pc:docMk/>
            <pc:sldMk cId="3165410165" sldId="312"/>
            <ac:spMk id="7" creationId="{DB743F30-D748-D373-A217-C27DFCB3E54B}"/>
          </ac:spMkLst>
        </pc:spChg>
      </pc:sldChg>
      <pc:sldChg chg="add del">
        <pc:chgData name="Orlando Correia" userId="f1b01374-e93f-4a95-a80c-d3c8a1cacfea" providerId="ADAL" clId="{6DF51603-D951-4BFD-BB63-98AB9FC1F51E}" dt="2025-11-11T19:53:46.080" v="13670" actId="47"/>
        <pc:sldMkLst>
          <pc:docMk/>
          <pc:sldMk cId="3732317856" sldId="313"/>
        </pc:sldMkLst>
      </pc:sldChg>
      <pc:sldChg chg="del">
        <pc:chgData name="Orlando Correia" userId="f1b01374-e93f-4a95-a80c-d3c8a1cacfea" providerId="ADAL" clId="{6DF51603-D951-4BFD-BB63-98AB9FC1F51E}" dt="2025-11-11T20:30:08.404" v="14219" actId="47"/>
        <pc:sldMkLst>
          <pc:docMk/>
          <pc:sldMk cId="440115086" sldId="314"/>
        </pc:sldMkLst>
      </pc:sldChg>
      <pc:sldChg chg="del">
        <pc:chgData name="Orlando Correia" userId="f1b01374-e93f-4a95-a80c-d3c8a1cacfea" providerId="ADAL" clId="{6DF51603-D951-4BFD-BB63-98AB9FC1F51E}" dt="2025-11-11T20:30:06.796" v="14218" actId="47"/>
        <pc:sldMkLst>
          <pc:docMk/>
          <pc:sldMk cId="4097068371" sldId="315"/>
        </pc:sldMkLst>
      </pc:sldChg>
      <pc:sldChg chg="del">
        <pc:chgData name="Orlando Correia" userId="f1b01374-e93f-4a95-a80c-d3c8a1cacfea" providerId="ADAL" clId="{6DF51603-D951-4BFD-BB63-98AB9FC1F51E}" dt="2025-11-11T20:23:19.242" v="14193" actId="47"/>
        <pc:sldMkLst>
          <pc:docMk/>
          <pc:sldMk cId="510838720" sldId="316"/>
        </pc:sldMkLst>
      </pc:sldChg>
      <pc:sldChg chg="del">
        <pc:chgData name="Orlando Correia" userId="f1b01374-e93f-4a95-a80c-d3c8a1cacfea" providerId="ADAL" clId="{6DF51603-D951-4BFD-BB63-98AB9FC1F51E}" dt="2025-11-11T20:29:25.974" v="14205" actId="47"/>
        <pc:sldMkLst>
          <pc:docMk/>
          <pc:sldMk cId="3915703588" sldId="317"/>
        </pc:sldMkLst>
      </pc:sldChg>
      <pc:sldChg chg="del">
        <pc:chgData name="Orlando Correia" userId="f1b01374-e93f-4a95-a80c-d3c8a1cacfea" providerId="ADAL" clId="{6DF51603-D951-4BFD-BB63-98AB9FC1F51E}" dt="2025-11-11T18:33:50.534" v="11987" actId="47"/>
        <pc:sldMkLst>
          <pc:docMk/>
          <pc:sldMk cId="3186802365" sldId="318"/>
        </pc:sldMkLst>
      </pc:sldChg>
      <pc:sldChg chg="del">
        <pc:chgData name="Orlando Correia" userId="f1b01374-e93f-4a95-a80c-d3c8a1cacfea" providerId="ADAL" clId="{6DF51603-D951-4BFD-BB63-98AB9FC1F51E}" dt="2025-11-11T18:33:41.841" v="11985" actId="47"/>
        <pc:sldMkLst>
          <pc:docMk/>
          <pc:sldMk cId="798967373" sldId="319"/>
        </pc:sldMkLst>
      </pc:sldChg>
      <pc:sldChg chg="addSp delSp modSp add mod modAnim">
        <pc:chgData name="Orlando Correia" userId="f1b01374-e93f-4a95-a80c-d3c8a1cacfea" providerId="ADAL" clId="{6DF51603-D951-4BFD-BB63-98AB9FC1F51E}" dt="2025-11-11T11:54:59.859" v="2827" actId="20577"/>
        <pc:sldMkLst>
          <pc:docMk/>
          <pc:sldMk cId="1160249921" sldId="320"/>
        </pc:sldMkLst>
        <pc:spChg chg="del">
          <ac:chgData name="Orlando Correia" userId="f1b01374-e93f-4a95-a80c-d3c8a1cacfea" providerId="ADAL" clId="{6DF51603-D951-4BFD-BB63-98AB9FC1F51E}" dt="2025-11-10T18:25:33.940" v="861" actId="478"/>
          <ac:spMkLst>
            <pc:docMk/>
            <pc:sldMk cId="1160249921" sldId="320"/>
            <ac:spMk id="4" creationId="{5F44AEDA-154A-2D17-82FC-B67197CEA521}"/>
          </ac:spMkLst>
        </pc:spChg>
        <pc:spChg chg="del">
          <ac:chgData name="Orlando Correia" userId="f1b01374-e93f-4a95-a80c-d3c8a1cacfea" providerId="ADAL" clId="{6DF51603-D951-4BFD-BB63-98AB9FC1F51E}" dt="2025-11-10T18:25:39.633" v="862" actId="478"/>
          <ac:spMkLst>
            <pc:docMk/>
            <pc:sldMk cId="1160249921" sldId="320"/>
            <ac:spMk id="5" creationId="{DAFBDEBC-3928-424E-BCE1-B2AB49520E42}"/>
          </ac:spMkLst>
        </pc:spChg>
        <pc:spChg chg="add mod">
          <ac:chgData name="Orlando Correia" userId="f1b01374-e93f-4a95-a80c-d3c8a1cacfea" providerId="ADAL" clId="{6DF51603-D951-4BFD-BB63-98AB9FC1F51E}" dt="2025-11-10T18:26:14.919" v="866" actId="1076"/>
          <ac:spMkLst>
            <pc:docMk/>
            <pc:sldMk cId="1160249921" sldId="320"/>
            <ac:spMk id="6" creationId="{933B2437-5EB0-7DAB-AB0F-BDDD20E5ABE2}"/>
          </ac:spMkLst>
        </pc:spChg>
        <pc:spChg chg="add mod">
          <ac:chgData name="Orlando Correia" userId="f1b01374-e93f-4a95-a80c-d3c8a1cacfea" providerId="ADAL" clId="{6DF51603-D951-4BFD-BB63-98AB9FC1F51E}" dt="2025-11-10T18:29:34.202" v="1016" actId="1076"/>
          <ac:spMkLst>
            <pc:docMk/>
            <pc:sldMk cId="1160249921" sldId="320"/>
            <ac:spMk id="7" creationId="{46C19586-466D-3C3F-D80D-54118884503C}"/>
          </ac:spMkLst>
        </pc:spChg>
        <pc:spChg chg="add mod">
          <ac:chgData name="Orlando Correia" userId="f1b01374-e93f-4a95-a80c-d3c8a1cacfea" providerId="ADAL" clId="{6DF51603-D951-4BFD-BB63-98AB9FC1F51E}" dt="2025-11-10T18:29:48.354" v="1020" actId="1076"/>
          <ac:spMkLst>
            <pc:docMk/>
            <pc:sldMk cId="1160249921" sldId="320"/>
            <ac:spMk id="8" creationId="{2CE4A1F9-D176-6237-C0E8-D270464AE399}"/>
          </ac:spMkLst>
        </pc:spChg>
        <pc:spChg chg="add mod">
          <ac:chgData name="Orlando Correia" userId="f1b01374-e93f-4a95-a80c-d3c8a1cacfea" providerId="ADAL" clId="{6DF51603-D951-4BFD-BB63-98AB9FC1F51E}" dt="2025-11-10T18:30:04.189" v="1024" actId="1076"/>
          <ac:spMkLst>
            <pc:docMk/>
            <pc:sldMk cId="1160249921" sldId="320"/>
            <ac:spMk id="9" creationId="{97AAD3E4-315A-532E-888F-B059F604F568}"/>
          </ac:spMkLst>
        </pc:spChg>
        <pc:spChg chg="add mod">
          <ac:chgData name="Orlando Correia" userId="f1b01374-e93f-4a95-a80c-d3c8a1cacfea" providerId="ADAL" clId="{6DF51603-D951-4BFD-BB63-98AB9FC1F51E}" dt="2025-11-11T11:54:59.859" v="2827" actId="20577"/>
          <ac:spMkLst>
            <pc:docMk/>
            <pc:sldMk cId="1160249921" sldId="320"/>
            <ac:spMk id="10" creationId="{21B8E305-F2BF-F075-586F-3B8D2C6C606F}"/>
          </ac:spMkLst>
        </pc:spChg>
        <pc:spChg chg="add mod">
          <ac:chgData name="Orlando Correia" userId="f1b01374-e93f-4a95-a80c-d3c8a1cacfea" providerId="ADAL" clId="{6DF51603-D951-4BFD-BB63-98AB9FC1F51E}" dt="2025-11-10T18:29:24.610" v="1013" actId="1076"/>
          <ac:spMkLst>
            <pc:docMk/>
            <pc:sldMk cId="1160249921" sldId="320"/>
            <ac:spMk id="11" creationId="{61EB27A9-7264-4289-ACC2-07490577FF29}"/>
          </ac:spMkLst>
        </pc:spChg>
        <pc:spChg chg="add mod">
          <ac:chgData name="Orlando Correia" userId="f1b01374-e93f-4a95-a80c-d3c8a1cacfea" providerId="ADAL" clId="{6DF51603-D951-4BFD-BB63-98AB9FC1F51E}" dt="2025-11-10T18:39:48.635" v="1182" actId="1076"/>
          <ac:spMkLst>
            <pc:docMk/>
            <pc:sldMk cId="1160249921" sldId="320"/>
            <ac:spMk id="12" creationId="{94AA1A4A-4800-948A-10B9-00483CF06918}"/>
          </ac:spMkLst>
        </pc:spChg>
        <pc:spChg chg="add mod">
          <ac:chgData name="Orlando Correia" userId="f1b01374-e93f-4a95-a80c-d3c8a1cacfea" providerId="ADAL" clId="{6DF51603-D951-4BFD-BB63-98AB9FC1F51E}" dt="2025-11-10T19:20:36.157" v="2168" actId="1076"/>
          <ac:spMkLst>
            <pc:docMk/>
            <pc:sldMk cId="1160249921" sldId="320"/>
            <ac:spMk id="13" creationId="{B6CDCD6A-BAE5-8A82-2BD5-31CD24F05B53}"/>
          </ac:spMkLst>
        </pc:spChg>
      </pc:sldChg>
      <pc:sldChg chg="modSp add mod ord">
        <pc:chgData name="Orlando Correia" userId="f1b01374-e93f-4a95-a80c-d3c8a1cacfea" providerId="ADAL" clId="{6DF51603-D951-4BFD-BB63-98AB9FC1F51E}" dt="2025-11-11T11:54:28.435" v="2825" actId="20577"/>
        <pc:sldMkLst>
          <pc:docMk/>
          <pc:sldMk cId="3846186470" sldId="321"/>
        </pc:sldMkLst>
        <pc:spChg chg="mod">
          <ac:chgData name="Orlando Correia" userId="f1b01374-e93f-4a95-a80c-d3c8a1cacfea" providerId="ADAL" clId="{6DF51603-D951-4BFD-BB63-98AB9FC1F51E}" dt="2025-11-10T18:50:41.428" v="1341" actId="20577"/>
          <ac:spMkLst>
            <pc:docMk/>
            <pc:sldMk cId="3846186470" sldId="321"/>
            <ac:spMk id="3" creationId="{EE9001C1-D25A-A886-4183-C356FF7A8694}"/>
          </ac:spMkLst>
        </pc:spChg>
        <pc:spChg chg="mod">
          <ac:chgData name="Orlando Correia" userId="f1b01374-e93f-4a95-a80c-d3c8a1cacfea" providerId="ADAL" clId="{6DF51603-D951-4BFD-BB63-98AB9FC1F51E}" dt="2025-11-11T11:54:28.435" v="2825" actId="20577"/>
          <ac:spMkLst>
            <pc:docMk/>
            <pc:sldMk cId="3846186470" sldId="321"/>
            <ac:spMk id="10" creationId="{329F5F00-2331-86B6-500E-8A7C74F1737E}"/>
          </ac:spMkLst>
        </pc:spChg>
        <pc:picChg chg="mod">
          <ac:chgData name="Orlando Correia" userId="f1b01374-e93f-4a95-a80c-d3c8a1cacfea" providerId="ADAL" clId="{6DF51603-D951-4BFD-BB63-98AB9FC1F51E}" dt="2025-11-10T18:54:12.664" v="1569" actId="1076"/>
          <ac:picMkLst>
            <pc:docMk/>
            <pc:sldMk cId="3846186470" sldId="321"/>
            <ac:picMk id="1026" creationId="{9357767C-FEE1-4225-F8B0-103B92905915}"/>
          </ac:picMkLst>
        </pc:picChg>
      </pc:sldChg>
      <pc:sldChg chg="add del">
        <pc:chgData name="Orlando Correia" userId="f1b01374-e93f-4a95-a80c-d3c8a1cacfea" providerId="ADAL" clId="{6DF51603-D951-4BFD-BB63-98AB9FC1F51E}" dt="2025-11-10T18:58:59.072" v="1628" actId="47"/>
        <pc:sldMkLst>
          <pc:docMk/>
          <pc:sldMk cId="1186839774" sldId="322"/>
        </pc:sldMkLst>
      </pc:sldChg>
      <pc:sldChg chg="add del">
        <pc:chgData name="Orlando Correia" userId="f1b01374-e93f-4a95-a80c-d3c8a1cacfea" providerId="ADAL" clId="{6DF51603-D951-4BFD-BB63-98AB9FC1F51E}" dt="2025-11-10T18:59:00.462" v="1629" actId="47"/>
        <pc:sldMkLst>
          <pc:docMk/>
          <pc:sldMk cId="4049673090" sldId="323"/>
        </pc:sldMkLst>
      </pc:sldChg>
      <pc:sldChg chg="addSp delSp modSp add mod ord">
        <pc:chgData name="Orlando Correia" userId="f1b01374-e93f-4a95-a80c-d3c8a1cacfea" providerId="ADAL" clId="{6DF51603-D951-4BFD-BB63-98AB9FC1F51E}" dt="2025-11-11T17:34:58.474" v="10136" actId="20577"/>
        <pc:sldMkLst>
          <pc:docMk/>
          <pc:sldMk cId="3295669756" sldId="324"/>
        </pc:sldMkLst>
        <pc:spChg chg="mod">
          <ac:chgData name="Orlando Correia" userId="f1b01374-e93f-4a95-a80c-d3c8a1cacfea" providerId="ADAL" clId="{6DF51603-D951-4BFD-BB63-98AB9FC1F51E}" dt="2025-11-11T17:34:58.474" v="10136" actId="20577"/>
          <ac:spMkLst>
            <pc:docMk/>
            <pc:sldMk cId="3295669756" sldId="324"/>
            <ac:spMk id="4" creationId="{A88917F3-4BFA-989C-FCBB-B5A40056E620}"/>
          </ac:spMkLst>
        </pc:spChg>
        <pc:spChg chg="del">
          <ac:chgData name="Orlando Correia" userId="f1b01374-e93f-4a95-a80c-d3c8a1cacfea" providerId="ADAL" clId="{6DF51603-D951-4BFD-BB63-98AB9FC1F51E}" dt="2025-11-10T18:57:47.640" v="1622" actId="478"/>
          <ac:spMkLst>
            <pc:docMk/>
            <pc:sldMk cId="3295669756" sldId="324"/>
            <ac:spMk id="5" creationId="{9F7A66B9-8A69-00BB-B563-54EDEA754C0A}"/>
          </ac:spMkLst>
        </pc:spChg>
        <pc:spChg chg="add mod">
          <ac:chgData name="Orlando Correia" userId="f1b01374-e93f-4a95-a80c-d3c8a1cacfea" providerId="ADAL" clId="{6DF51603-D951-4BFD-BB63-98AB9FC1F51E}" dt="2025-11-10T19:18:21.923" v="2079"/>
          <ac:spMkLst>
            <pc:docMk/>
            <pc:sldMk cId="3295669756" sldId="324"/>
            <ac:spMk id="8" creationId="{10896630-3A80-CE5E-6ABF-09253080BFDD}"/>
          </ac:spMkLst>
        </pc:spChg>
        <pc:picChg chg="add mod">
          <ac:chgData name="Orlando Correia" userId="f1b01374-e93f-4a95-a80c-d3c8a1cacfea" providerId="ADAL" clId="{6DF51603-D951-4BFD-BB63-98AB9FC1F51E}" dt="2025-11-10T18:58:52.913" v="1627" actId="1076"/>
          <ac:picMkLst>
            <pc:docMk/>
            <pc:sldMk cId="3295669756" sldId="324"/>
            <ac:picMk id="7" creationId="{5D0523FF-1149-EBE0-52C8-845650D924C9}"/>
          </ac:picMkLst>
        </pc:picChg>
      </pc:sldChg>
      <pc:sldChg chg="addSp delSp modSp add mod">
        <pc:chgData name="Orlando Correia" userId="f1b01374-e93f-4a95-a80c-d3c8a1cacfea" providerId="ADAL" clId="{6DF51603-D951-4BFD-BB63-98AB9FC1F51E}" dt="2025-11-11T19:10:40.777" v="13586" actId="1076"/>
        <pc:sldMkLst>
          <pc:docMk/>
          <pc:sldMk cId="1142120207" sldId="325"/>
        </pc:sldMkLst>
        <pc:spChg chg="mod">
          <ac:chgData name="Orlando Correia" userId="f1b01374-e93f-4a95-a80c-d3c8a1cacfea" providerId="ADAL" clId="{6DF51603-D951-4BFD-BB63-98AB9FC1F51E}" dt="2025-11-11T19:07:00.496" v="13558" actId="20577"/>
          <ac:spMkLst>
            <pc:docMk/>
            <pc:sldMk cId="1142120207" sldId="325"/>
            <ac:spMk id="2" creationId="{95901A8F-A6A9-32EB-77BA-8E7E0845A0A6}"/>
          </ac:spMkLst>
        </pc:spChg>
        <pc:picChg chg="del">
          <ac:chgData name="Orlando Correia" userId="f1b01374-e93f-4a95-a80c-d3c8a1cacfea" providerId="ADAL" clId="{6DF51603-D951-4BFD-BB63-98AB9FC1F51E}" dt="2025-11-11T19:08:02.264" v="13559" actId="478"/>
          <ac:picMkLst>
            <pc:docMk/>
            <pc:sldMk cId="1142120207" sldId="325"/>
            <ac:picMk id="8" creationId="{F77ADBA7-1CD4-0EEF-BA99-225726943E5F}"/>
          </ac:picMkLst>
        </pc:picChg>
        <pc:picChg chg="del">
          <ac:chgData name="Orlando Correia" userId="f1b01374-e93f-4a95-a80c-d3c8a1cacfea" providerId="ADAL" clId="{6DF51603-D951-4BFD-BB63-98AB9FC1F51E}" dt="2025-11-11T19:09:31.982" v="13563" actId="478"/>
          <ac:picMkLst>
            <pc:docMk/>
            <pc:sldMk cId="1142120207" sldId="325"/>
            <ac:picMk id="10" creationId="{FBEFE8ED-528C-DFB8-6E88-7F0726714A7D}"/>
          </ac:picMkLst>
        </pc:picChg>
        <pc:picChg chg="add mod">
          <ac:chgData name="Orlando Correia" userId="f1b01374-e93f-4a95-a80c-d3c8a1cacfea" providerId="ADAL" clId="{6DF51603-D951-4BFD-BB63-98AB9FC1F51E}" dt="2025-11-11T19:10:27.674" v="13580" actId="1076"/>
          <ac:picMkLst>
            <pc:docMk/>
            <pc:sldMk cId="1142120207" sldId="325"/>
            <ac:picMk id="6146" creationId="{1D8AA077-D610-C481-811A-F50B89609BC8}"/>
          </ac:picMkLst>
        </pc:picChg>
        <pc:picChg chg="add mod">
          <ac:chgData name="Orlando Correia" userId="f1b01374-e93f-4a95-a80c-d3c8a1cacfea" providerId="ADAL" clId="{6DF51603-D951-4BFD-BB63-98AB9FC1F51E}" dt="2025-11-11T19:10:40.777" v="13586" actId="1076"/>
          <ac:picMkLst>
            <pc:docMk/>
            <pc:sldMk cId="1142120207" sldId="325"/>
            <ac:picMk id="6148" creationId="{5CE9D642-A734-E02A-ACDC-B776547C079A}"/>
          </ac:picMkLst>
        </pc:picChg>
        <pc:picChg chg="add mod">
          <ac:chgData name="Orlando Correia" userId="f1b01374-e93f-4a95-a80c-d3c8a1cacfea" providerId="ADAL" clId="{6DF51603-D951-4BFD-BB63-98AB9FC1F51E}" dt="2025-11-11T19:10:38.146" v="13585" actId="14100"/>
          <ac:picMkLst>
            <pc:docMk/>
            <pc:sldMk cId="1142120207" sldId="325"/>
            <ac:picMk id="6150" creationId="{8755A011-3040-04CA-E466-FF6D6CCA327E}"/>
          </ac:picMkLst>
        </pc:picChg>
      </pc:sldChg>
      <pc:sldChg chg="addSp delSp modSp add mod ord">
        <pc:chgData name="Orlando Correia" userId="f1b01374-e93f-4a95-a80c-d3c8a1cacfea" providerId="ADAL" clId="{6DF51603-D951-4BFD-BB63-98AB9FC1F51E}" dt="2025-11-11T16:32:52.686" v="7529"/>
        <pc:sldMkLst>
          <pc:docMk/>
          <pc:sldMk cId="232419866" sldId="326"/>
        </pc:sldMkLst>
        <pc:spChg chg="del">
          <ac:chgData name="Orlando Correia" userId="f1b01374-e93f-4a95-a80c-d3c8a1cacfea" providerId="ADAL" clId="{6DF51603-D951-4BFD-BB63-98AB9FC1F51E}" dt="2025-11-10T19:14:48.918" v="1980" actId="478"/>
          <ac:spMkLst>
            <pc:docMk/>
            <pc:sldMk cId="232419866" sldId="326"/>
            <ac:spMk id="2" creationId="{AFAD5FBA-8E80-1A55-31C9-E37196CAAC33}"/>
          </ac:spMkLst>
        </pc:spChg>
        <pc:spChg chg="add mod">
          <ac:chgData name="Orlando Correia" userId="f1b01374-e93f-4a95-a80c-d3c8a1cacfea" providerId="ADAL" clId="{6DF51603-D951-4BFD-BB63-98AB9FC1F51E}" dt="2025-11-10T19:17:17.528" v="2016" actId="20577"/>
          <ac:spMkLst>
            <pc:docMk/>
            <pc:sldMk cId="232419866" sldId="326"/>
            <ac:spMk id="4" creationId="{99CCABD7-7283-A2C3-B3B7-485623E05ADD}"/>
          </ac:spMkLst>
        </pc:spChg>
        <pc:spChg chg="add mod">
          <ac:chgData name="Orlando Correia" userId="f1b01374-e93f-4a95-a80c-d3c8a1cacfea" providerId="ADAL" clId="{6DF51603-D951-4BFD-BB63-98AB9FC1F51E}" dt="2025-11-10T19:16:51.096" v="1996"/>
          <ac:spMkLst>
            <pc:docMk/>
            <pc:sldMk cId="232419866" sldId="326"/>
            <ac:spMk id="5" creationId="{92C90993-D453-8B4A-4018-4EEC9D5786DB}"/>
          </ac:spMkLst>
        </pc:spChg>
        <pc:spChg chg="add mod">
          <ac:chgData name="Orlando Correia" userId="f1b01374-e93f-4a95-a80c-d3c8a1cacfea" providerId="ADAL" clId="{6DF51603-D951-4BFD-BB63-98AB9FC1F51E}" dt="2025-11-10T19:17:42.858" v="2061" actId="1076"/>
          <ac:spMkLst>
            <pc:docMk/>
            <pc:sldMk cId="232419866" sldId="326"/>
            <ac:spMk id="6" creationId="{6FD190EC-90FB-1E10-480E-FD31050F693A}"/>
          </ac:spMkLst>
        </pc:spChg>
        <pc:spChg chg="add mod">
          <ac:chgData name="Orlando Correia" userId="f1b01374-e93f-4a95-a80c-d3c8a1cacfea" providerId="ADAL" clId="{6DF51603-D951-4BFD-BB63-98AB9FC1F51E}" dt="2025-11-10T19:18:36.699" v="2083" actId="1076"/>
          <ac:spMkLst>
            <pc:docMk/>
            <pc:sldMk cId="232419866" sldId="326"/>
            <ac:spMk id="7" creationId="{C55398DE-9C5F-6544-7080-D1BB319832D3}"/>
          </ac:spMkLst>
        </pc:spChg>
        <pc:spChg chg="del">
          <ac:chgData name="Orlando Correia" userId="f1b01374-e93f-4a95-a80c-d3c8a1cacfea" providerId="ADAL" clId="{6DF51603-D951-4BFD-BB63-98AB9FC1F51E}" dt="2025-11-10T19:14:56.250" v="1983" actId="478"/>
          <ac:spMkLst>
            <pc:docMk/>
            <pc:sldMk cId="232419866" sldId="326"/>
            <ac:spMk id="11" creationId="{6A0E7246-36D2-87FE-6389-43ED7D228266}"/>
          </ac:spMkLst>
        </pc:spChg>
        <pc:spChg chg="del">
          <ac:chgData name="Orlando Correia" userId="f1b01374-e93f-4a95-a80c-d3c8a1cacfea" providerId="ADAL" clId="{6DF51603-D951-4BFD-BB63-98AB9FC1F51E}" dt="2025-11-10T19:14:52.928" v="1982" actId="478"/>
          <ac:spMkLst>
            <pc:docMk/>
            <pc:sldMk cId="232419866" sldId="326"/>
            <ac:spMk id="12" creationId="{0F82C470-2225-9D3E-39F4-8002008D9D5C}"/>
          </ac:spMkLst>
        </pc:spChg>
        <pc:graphicFrameChg chg="add mod modGraphic">
          <ac:chgData name="Orlando Correia" userId="f1b01374-e93f-4a95-a80c-d3c8a1cacfea" providerId="ADAL" clId="{6DF51603-D951-4BFD-BB63-98AB9FC1F51E}" dt="2025-11-10T19:18:00.965" v="2076" actId="6559"/>
          <ac:graphicFrameMkLst>
            <pc:docMk/>
            <pc:sldMk cId="232419866" sldId="326"/>
            <ac:graphicFrameMk id="3" creationId="{A6CE813B-A465-773C-439F-7F4975651280}"/>
          </ac:graphicFrameMkLst>
        </pc:graphicFrameChg>
        <pc:picChg chg="del">
          <ac:chgData name="Orlando Correia" userId="f1b01374-e93f-4a95-a80c-d3c8a1cacfea" providerId="ADAL" clId="{6DF51603-D951-4BFD-BB63-98AB9FC1F51E}" dt="2025-11-10T19:14:50.429" v="1981" actId="478"/>
          <ac:picMkLst>
            <pc:docMk/>
            <pc:sldMk cId="232419866" sldId="326"/>
            <ac:picMk id="8" creationId="{B75F5CEE-CB9D-168B-09EF-640B4630A1F5}"/>
          </ac:picMkLst>
        </pc:picChg>
      </pc:sldChg>
      <pc:sldChg chg="add del">
        <pc:chgData name="Orlando Correia" userId="f1b01374-e93f-4a95-a80c-d3c8a1cacfea" providerId="ADAL" clId="{6DF51603-D951-4BFD-BB63-98AB9FC1F51E}" dt="2025-11-10T19:08:17.015" v="1679" actId="47"/>
        <pc:sldMkLst>
          <pc:docMk/>
          <pc:sldMk cId="487123269" sldId="326"/>
        </pc:sldMkLst>
      </pc:sldChg>
      <pc:sldChg chg="addSp delSp modSp add del mod">
        <pc:chgData name="Orlando Correia" userId="f1b01374-e93f-4a95-a80c-d3c8a1cacfea" providerId="ADAL" clId="{6DF51603-D951-4BFD-BB63-98AB9FC1F51E}" dt="2025-11-11T16:09:31.876" v="5958" actId="47"/>
        <pc:sldMkLst>
          <pc:docMk/>
          <pc:sldMk cId="486978529" sldId="327"/>
        </pc:sldMkLst>
        <pc:graphicFrameChg chg="add mod modGraphic">
          <ac:chgData name="Orlando Correia" userId="f1b01374-e93f-4a95-a80c-d3c8a1cacfea" providerId="ADAL" clId="{6DF51603-D951-4BFD-BB63-98AB9FC1F51E}" dt="2025-11-11T14:56:56.863" v="2837" actId="13782"/>
          <ac:graphicFrameMkLst>
            <pc:docMk/>
            <pc:sldMk cId="486978529" sldId="327"/>
            <ac:graphicFrameMk id="2" creationId="{D0708CE2-633F-AC52-F478-4C34B5F0EA77}"/>
          </ac:graphicFrameMkLst>
        </pc:graphicFrameChg>
        <pc:graphicFrameChg chg="del modGraphic">
          <ac:chgData name="Orlando Correia" userId="f1b01374-e93f-4a95-a80c-d3c8a1cacfea" providerId="ADAL" clId="{6DF51603-D951-4BFD-BB63-98AB9FC1F51E}" dt="2025-11-10T19:21:40.066" v="2204" actId="478"/>
          <ac:graphicFrameMkLst>
            <pc:docMk/>
            <pc:sldMk cId="486978529" sldId="327"/>
            <ac:graphicFrameMk id="3" creationId="{F4D71B09-909A-5016-03D8-67530DAC5B4B}"/>
          </ac:graphicFrameMkLst>
        </pc:graphicFrameChg>
      </pc:sldChg>
      <pc:sldChg chg="addSp delSp modSp add del mod ord">
        <pc:chgData name="Orlando Correia" userId="f1b01374-e93f-4a95-a80c-d3c8a1cacfea" providerId="ADAL" clId="{6DF51603-D951-4BFD-BB63-98AB9FC1F51E}" dt="2025-11-11T16:20:17.946" v="6323" actId="47"/>
        <pc:sldMkLst>
          <pc:docMk/>
          <pc:sldMk cId="921756444" sldId="328"/>
        </pc:sldMkLst>
        <pc:spChg chg="del mod">
          <ac:chgData name="Orlando Correia" userId="f1b01374-e93f-4a95-a80c-d3c8a1cacfea" providerId="ADAL" clId="{6DF51603-D951-4BFD-BB63-98AB9FC1F51E}" dt="2025-11-11T16:19:09.857" v="6231" actId="478"/>
          <ac:spMkLst>
            <pc:docMk/>
            <pc:sldMk cId="921756444" sldId="328"/>
            <ac:spMk id="3" creationId="{D39DDC7C-0167-47F2-349B-DEF749E5A790}"/>
          </ac:spMkLst>
        </pc:spChg>
        <pc:spChg chg="add mod">
          <ac:chgData name="Orlando Correia" userId="f1b01374-e93f-4a95-a80c-d3c8a1cacfea" providerId="ADAL" clId="{6DF51603-D951-4BFD-BB63-98AB9FC1F51E}" dt="2025-11-11T16:19:14.150" v="6232"/>
          <ac:spMkLst>
            <pc:docMk/>
            <pc:sldMk cId="921756444" sldId="328"/>
            <ac:spMk id="8" creationId="{91D82AB5-CBE5-CC60-122B-6207E43D8995}"/>
          </ac:spMkLst>
        </pc:spChg>
        <pc:picChg chg="mod">
          <ac:chgData name="Orlando Correia" userId="f1b01374-e93f-4a95-a80c-d3c8a1cacfea" providerId="ADAL" clId="{6DF51603-D951-4BFD-BB63-98AB9FC1F51E}" dt="2025-11-10T19:35:31.975" v="2801" actId="14826"/>
          <ac:picMkLst>
            <pc:docMk/>
            <pc:sldMk cId="921756444" sldId="328"/>
            <ac:picMk id="4098" creationId="{75AB04D2-69BD-A752-F893-12EFB091392F}"/>
          </ac:picMkLst>
        </pc:picChg>
      </pc:sldChg>
      <pc:sldChg chg="addSp delSp modSp add mod ord modAnim">
        <pc:chgData name="Orlando Correia" userId="f1b01374-e93f-4a95-a80c-d3c8a1cacfea" providerId="ADAL" clId="{6DF51603-D951-4BFD-BB63-98AB9FC1F51E}" dt="2025-11-11T17:35:57.710" v="10140" actId="1036"/>
        <pc:sldMkLst>
          <pc:docMk/>
          <pc:sldMk cId="2596186489" sldId="329"/>
        </pc:sldMkLst>
        <pc:spChg chg="mod">
          <ac:chgData name="Orlando Correia" userId="f1b01374-e93f-4a95-a80c-d3c8a1cacfea" providerId="ADAL" clId="{6DF51603-D951-4BFD-BB63-98AB9FC1F51E}" dt="2025-11-11T15:54:40.430" v="5011" actId="20577"/>
          <ac:spMkLst>
            <pc:docMk/>
            <pc:sldMk cId="2596186489" sldId="329"/>
            <ac:spMk id="2" creationId="{E7596F4F-954F-859F-007E-82D9D5D1496B}"/>
          </ac:spMkLst>
        </pc:spChg>
        <pc:spChg chg="del mod">
          <ac:chgData name="Orlando Correia" userId="f1b01374-e93f-4a95-a80c-d3c8a1cacfea" providerId="ADAL" clId="{6DF51603-D951-4BFD-BB63-98AB9FC1F51E}" dt="2025-11-11T16:20:47.102" v="6330" actId="478"/>
          <ac:spMkLst>
            <pc:docMk/>
            <pc:sldMk cId="2596186489" sldId="329"/>
            <ac:spMk id="3" creationId="{61426CC3-FDB1-4892-1761-D40C0DC4403D}"/>
          </ac:spMkLst>
        </pc:spChg>
        <pc:spChg chg="mod">
          <ac:chgData name="Orlando Correia" userId="f1b01374-e93f-4a95-a80c-d3c8a1cacfea" providerId="ADAL" clId="{6DF51603-D951-4BFD-BB63-98AB9FC1F51E}" dt="2025-11-11T15:57:18.910" v="5047" actId="313"/>
          <ac:spMkLst>
            <pc:docMk/>
            <pc:sldMk cId="2596186489" sldId="329"/>
            <ac:spMk id="7" creationId="{C93AADEC-3CEA-C8E1-CE40-8955956F3C5C}"/>
          </ac:spMkLst>
        </pc:spChg>
        <pc:spChg chg="add mod">
          <ac:chgData name="Orlando Correia" userId="f1b01374-e93f-4a95-a80c-d3c8a1cacfea" providerId="ADAL" clId="{6DF51603-D951-4BFD-BB63-98AB9FC1F51E}" dt="2025-11-11T17:35:57.710" v="10140" actId="1036"/>
          <ac:spMkLst>
            <pc:docMk/>
            <pc:sldMk cId="2596186489" sldId="329"/>
            <ac:spMk id="8" creationId="{FAC85116-D0BE-3421-F523-002830C60A83}"/>
          </ac:spMkLst>
        </pc:spChg>
        <pc:picChg chg="mod">
          <ac:chgData name="Orlando Correia" userId="f1b01374-e93f-4a95-a80c-d3c8a1cacfea" providerId="ADAL" clId="{6DF51603-D951-4BFD-BB63-98AB9FC1F51E}" dt="2025-11-11T15:58:00.494" v="5048" actId="14826"/>
          <ac:picMkLst>
            <pc:docMk/>
            <pc:sldMk cId="2596186489" sldId="329"/>
            <ac:picMk id="4098" creationId="{3871D129-BB97-3DDD-3907-22282BE98646}"/>
          </ac:picMkLst>
        </pc:picChg>
      </pc:sldChg>
      <pc:sldChg chg="add del">
        <pc:chgData name="Orlando Correia" userId="f1b01374-e93f-4a95-a80c-d3c8a1cacfea" providerId="ADAL" clId="{6DF51603-D951-4BFD-BB63-98AB9FC1F51E}" dt="2025-11-11T16:20:32.385" v="6327" actId="47"/>
        <pc:sldMkLst>
          <pc:docMk/>
          <pc:sldMk cId="144157286" sldId="330"/>
        </pc:sldMkLst>
      </pc:sldChg>
      <pc:sldChg chg="modSp add mod ord">
        <pc:chgData name="Orlando Correia" userId="f1b01374-e93f-4a95-a80c-d3c8a1cacfea" providerId="ADAL" clId="{6DF51603-D951-4BFD-BB63-98AB9FC1F51E}" dt="2025-11-11T18:00:22.389" v="10982" actId="14100"/>
        <pc:sldMkLst>
          <pc:docMk/>
          <pc:sldMk cId="1881814207" sldId="331"/>
        </pc:sldMkLst>
        <pc:spChg chg="mod">
          <ac:chgData name="Orlando Correia" userId="f1b01374-e93f-4a95-a80c-d3c8a1cacfea" providerId="ADAL" clId="{6DF51603-D951-4BFD-BB63-98AB9FC1F51E}" dt="2025-11-11T18:00:07.158" v="10966" actId="20577"/>
          <ac:spMkLst>
            <pc:docMk/>
            <pc:sldMk cId="1881814207" sldId="331"/>
            <ac:spMk id="4" creationId="{7FC12311-D757-B781-F735-BE31B0DDFD3A}"/>
          </ac:spMkLst>
        </pc:spChg>
        <pc:spChg chg="mod">
          <ac:chgData name="Orlando Correia" userId="f1b01374-e93f-4a95-a80c-d3c8a1cacfea" providerId="ADAL" clId="{6DF51603-D951-4BFD-BB63-98AB9FC1F51E}" dt="2025-11-11T18:00:22.389" v="10982" actId="14100"/>
          <ac:spMkLst>
            <pc:docMk/>
            <pc:sldMk cId="1881814207" sldId="331"/>
            <ac:spMk id="6" creationId="{0DE57771-8040-EACA-9B70-F83827833E1E}"/>
          </ac:spMkLst>
        </pc:spChg>
      </pc:sldChg>
      <pc:sldChg chg="addSp modSp add mod ord modAnim modNotesTx">
        <pc:chgData name="Orlando Correia" userId="f1b01374-e93f-4a95-a80c-d3c8a1cacfea" providerId="ADAL" clId="{6DF51603-D951-4BFD-BB63-98AB9FC1F51E}" dt="2025-11-11T18:58:51.740" v="13411" actId="20577"/>
        <pc:sldMkLst>
          <pc:docMk/>
          <pc:sldMk cId="3347976375" sldId="332"/>
        </pc:sldMkLst>
        <pc:spChg chg="add mod">
          <ac:chgData name="Orlando Correia" userId="f1b01374-e93f-4a95-a80c-d3c8a1cacfea" providerId="ADAL" clId="{6DF51603-D951-4BFD-BB63-98AB9FC1F51E}" dt="2025-11-11T18:58:30.014" v="13333" actId="6549"/>
          <ac:spMkLst>
            <pc:docMk/>
            <pc:sldMk cId="3347976375" sldId="332"/>
            <ac:spMk id="2" creationId="{5A649AD9-BDE6-3150-6034-25B9F4531987}"/>
          </ac:spMkLst>
        </pc:spChg>
        <pc:graphicFrameChg chg="mod modGraphic">
          <ac:chgData name="Orlando Correia" userId="f1b01374-e93f-4a95-a80c-d3c8a1cacfea" providerId="ADAL" clId="{6DF51603-D951-4BFD-BB63-98AB9FC1F51E}" dt="2025-11-11T15:12:25.098" v="3585" actId="255"/>
          <ac:graphicFrameMkLst>
            <pc:docMk/>
            <pc:sldMk cId="3347976375" sldId="332"/>
            <ac:graphicFrameMk id="3" creationId="{87643B2E-BA81-41A4-EA40-2DE0CCEAB356}"/>
          </ac:graphicFrameMkLst>
        </pc:graphicFrameChg>
      </pc:sldChg>
      <pc:sldChg chg="addSp modSp add mod ord">
        <pc:chgData name="Orlando Correia" userId="f1b01374-e93f-4a95-a80c-d3c8a1cacfea" providerId="ADAL" clId="{6DF51603-D951-4BFD-BB63-98AB9FC1F51E}" dt="2025-11-11T17:48:36.834" v="10780"/>
        <pc:sldMkLst>
          <pc:docMk/>
          <pc:sldMk cId="3893730797" sldId="333"/>
        </pc:sldMkLst>
        <pc:spChg chg="mod">
          <ac:chgData name="Orlando Correia" userId="f1b01374-e93f-4a95-a80c-d3c8a1cacfea" providerId="ADAL" clId="{6DF51603-D951-4BFD-BB63-98AB9FC1F51E}" dt="2025-11-11T15:34:24.825" v="4538" actId="1076"/>
          <ac:spMkLst>
            <pc:docMk/>
            <pc:sldMk cId="3893730797" sldId="333"/>
            <ac:spMk id="4" creationId="{C7D3E35D-942A-0CA3-D85B-2AA55382B6D2}"/>
          </ac:spMkLst>
        </pc:spChg>
        <pc:spChg chg="mod">
          <ac:chgData name="Orlando Correia" userId="f1b01374-e93f-4a95-a80c-d3c8a1cacfea" providerId="ADAL" clId="{6DF51603-D951-4BFD-BB63-98AB9FC1F51E}" dt="2025-11-11T15:32:46.048" v="4467"/>
          <ac:spMkLst>
            <pc:docMk/>
            <pc:sldMk cId="3893730797" sldId="333"/>
            <ac:spMk id="5" creationId="{A1DDC484-A46F-9385-53B0-C33E625E3A3D}"/>
          </ac:spMkLst>
        </pc:spChg>
        <pc:spChg chg="mod">
          <ac:chgData name="Orlando Correia" userId="f1b01374-e93f-4a95-a80c-d3c8a1cacfea" providerId="ADAL" clId="{6DF51603-D951-4BFD-BB63-98AB9FC1F51E}" dt="2025-11-11T15:34:21.242" v="4537" actId="1076"/>
          <ac:spMkLst>
            <pc:docMk/>
            <pc:sldMk cId="3893730797" sldId="333"/>
            <ac:spMk id="6" creationId="{356429D6-1816-F850-A7FC-494CF5591121}"/>
          </ac:spMkLst>
        </pc:spChg>
        <pc:spChg chg="add mod">
          <ac:chgData name="Orlando Correia" userId="f1b01374-e93f-4a95-a80c-d3c8a1cacfea" providerId="ADAL" clId="{6DF51603-D951-4BFD-BB63-98AB9FC1F51E}" dt="2025-11-11T15:40:38.460" v="4952" actId="1037"/>
          <ac:spMkLst>
            <pc:docMk/>
            <pc:sldMk cId="3893730797" sldId="333"/>
            <ac:spMk id="7" creationId="{FDA289B0-7CA5-5E2A-BB06-DF77B6935F05}"/>
          </ac:spMkLst>
        </pc:spChg>
        <pc:spChg chg="mod">
          <ac:chgData name="Orlando Correia" userId="f1b01374-e93f-4a95-a80c-d3c8a1cacfea" providerId="ADAL" clId="{6DF51603-D951-4BFD-BB63-98AB9FC1F51E}" dt="2025-11-11T15:30:22.102" v="4462" actId="1076"/>
          <ac:spMkLst>
            <pc:docMk/>
            <pc:sldMk cId="3893730797" sldId="333"/>
            <ac:spMk id="19" creationId="{8566DACE-CDE3-FCCB-BD8E-5C8286825727}"/>
          </ac:spMkLst>
        </pc:spChg>
        <pc:spChg chg="mod">
          <ac:chgData name="Orlando Correia" userId="f1b01374-e93f-4a95-a80c-d3c8a1cacfea" providerId="ADAL" clId="{6DF51603-D951-4BFD-BB63-98AB9FC1F51E}" dt="2025-11-11T15:30:22.102" v="4462" actId="1076"/>
          <ac:spMkLst>
            <pc:docMk/>
            <pc:sldMk cId="3893730797" sldId="333"/>
            <ac:spMk id="20" creationId="{D82E0241-5339-3917-ADC1-12AE36E274DA}"/>
          </ac:spMkLst>
        </pc:spChg>
        <pc:spChg chg="mod">
          <ac:chgData name="Orlando Correia" userId="f1b01374-e93f-4a95-a80c-d3c8a1cacfea" providerId="ADAL" clId="{6DF51603-D951-4BFD-BB63-98AB9FC1F51E}" dt="2025-11-11T15:40:38.460" v="4952" actId="1037"/>
          <ac:spMkLst>
            <pc:docMk/>
            <pc:sldMk cId="3893730797" sldId="333"/>
            <ac:spMk id="21" creationId="{6579CCCC-5D5E-0085-086D-9B6678E37B1E}"/>
          </ac:spMkLst>
        </pc:spChg>
        <pc:spChg chg="mod">
          <ac:chgData name="Orlando Correia" userId="f1b01374-e93f-4a95-a80c-d3c8a1cacfea" providerId="ADAL" clId="{6DF51603-D951-4BFD-BB63-98AB9FC1F51E}" dt="2025-11-11T15:40:38.460" v="4952" actId="1037"/>
          <ac:spMkLst>
            <pc:docMk/>
            <pc:sldMk cId="3893730797" sldId="333"/>
            <ac:spMk id="28" creationId="{A120C21D-EC44-01CB-B496-5ACEE760809E}"/>
          </ac:spMkLst>
        </pc:spChg>
        <pc:spChg chg="mod">
          <ac:chgData name="Orlando Correia" userId="f1b01374-e93f-4a95-a80c-d3c8a1cacfea" providerId="ADAL" clId="{6DF51603-D951-4BFD-BB63-98AB9FC1F51E}" dt="2025-11-11T15:40:38.460" v="4952" actId="1037"/>
          <ac:spMkLst>
            <pc:docMk/>
            <pc:sldMk cId="3893730797" sldId="333"/>
            <ac:spMk id="32" creationId="{FA4ED82C-799A-82DE-B88B-EF9537C3B5DB}"/>
          </ac:spMkLst>
        </pc:spChg>
        <pc:spChg chg="mod">
          <ac:chgData name="Orlando Correia" userId="f1b01374-e93f-4a95-a80c-d3c8a1cacfea" providerId="ADAL" clId="{6DF51603-D951-4BFD-BB63-98AB9FC1F51E}" dt="2025-11-11T15:40:38.460" v="4952" actId="1037"/>
          <ac:spMkLst>
            <pc:docMk/>
            <pc:sldMk cId="3893730797" sldId="333"/>
            <ac:spMk id="33" creationId="{521F2974-9529-2E23-DC5E-4662CCA25A3B}"/>
          </ac:spMkLst>
        </pc:spChg>
        <pc:grpChg chg="add mod">
          <ac:chgData name="Orlando Correia" userId="f1b01374-e93f-4a95-a80c-d3c8a1cacfea" providerId="ADAL" clId="{6DF51603-D951-4BFD-BB63-98AB9FC1F51E}" dt="2025-11-11T15:40:21.186" v="4948" actId="1037"/>
          <ac:grpSpMkLst>
            <pc:docMk/>
            <pc:sldMk cId="3893730797" sldId="333"/>
            <ac:grpSpMk id="3" creationId="{B1CDC8E8-7BEC-F515-1161-3EF22EC7E9A7}"/>
          </ac:grpSpMkLst>
        </pc:grpChg>
        <pc:grpChg chg="mod">
          <ac:chgData name="Orlando Correia" userId="f1b01374-e93f-4a95-a80c-d3c8a1cacfea" providerId="ADAL" clId="{6DF51603-D951-4BFD-BB63-98AB9FC1F51E}" dt="2025-11-11T15:40:21.186" v="4948" actId="1037"/>
          <ac:grpSpMkLst>
            <pc:docMk/>
            <pc:sldMk cId="3893730797" sldId="333"/>
            <ac:grpSpMk id="13" creationId="{E5C9D944-2460-8100-00D4-1B5546FFDE8F}"/>
          </ac:grpSpMkLst>
        </pc:grpChg>
        <pc:grpChg chg="mod">
          <ac:chgData name="Orlando Correia" userId="f1b01374-e93f-4a95-a80c-d3c8a1cacfea" providerId="ADAL" clId="{6DF51603-D951-4BFD-BB63-98AB9FC1F51E}" dt="2025-11-11T15:40:25.795" v="4950" actId="1037"/>
          <ac:grpSpMkLst>
            <pc:docMk/>
            <pc:sldMk cId="3893730797" sldId="333"/>
            <ac:grpSpMk id="25" creationId="{BE0C3311-ABDA-17A7-F61E-0C26D6B1C2BB}"/>
          </ac:grpSpMkLst>
        </pc:grpChg>
        <pc:grpChg chg="mod">
          <ac:chgData name="Orlando Correia" userId="f1b01374-e93f-4a95-a80c-d3c8a1cacfea" providerId="ADAL" clId="{6DF51603-D951-4BFD-BB63-98AB9FC1F51E}" dt="2025-11-11T15:40:21.186" v="4948" actId="1037"/>
          <ac:grpSpMkLst>
            <pc:docMk/>
            <pc:sldMk cId="3893730797" sldId="333"/>
            <ac:grpSpMk id="29" creationId="{BA3D1112-D5CE-7BF0-D477-40F7F5F2268E}"/>
          </ac:grpSpMkLst>
        </pc:grpChg>
        <pc:grpChg chg="mod">
          <ac:chgData name="Orlando Correia" userId="f1b01374-e93f-4a95-a80c-d3c8a1cacfea" providerId="ADAL" clId="{6DF51603-D951-4BFD-BB63-98AB9FC1F51E}" dt="2025-11-11T15:40:21.186" v="4948" actId="1037"/>
          <ac:grpSpMkLst>
            <pc:docMk/>
            <pc:sldMk cId="3893730797" sldId="333"/>
            <ac:grpSpMk id="34" creationId="{0FC9F231-FD1E-AEF6-9693-80927FE8F67D}"/>
          </ac:grpSpMkLst>
        </pc:grpChg>
        <pc:picChg chg="add mod">
          <ac:chgData name="Orlando Correia" userId="f1b01374-e93f-4a95-a80c-d3c8a1cacfea" providerId="ADAL" clId="{6DF51603-D951-4BFD-BB63-98AB9FC1F51E}" dt="2025-11-11T15:40:21.186" v="4948" actId="1037"/>
          <ac:picMkLst>
            <pc:docMk/>
            <pc:sldMk cId="3893730797" sldId="333"/>
            <ac:picMk id="2" creationId="{CFCB0E91-F764-79E1-E8F0-2D2ECBB521F7}"/>
          </ac:picMkLst>
        </pc:picChg>
        <pc:picChg chg="mod">
          <ac:chgData name="Orlando Correia" userId="f1b01374-e93f-4a95-a80c-d3c8a1cacfea" providerId="ADAL" clId="{6DF51603-D951-4BFD-BB63-98AB9FC1F51E}" dt="2025-11-11T15:40:21.186" v="4948" actId="1037"/>
          <ac:picMkLst>
            <pc:docMk/>
            <pc:sldMk cId="3893730797" sldId="333"/>
            <ac:picMk id="9" creationId="{B49EF0F0-E831-D58A-BB7D-56E1E6168CF9}"/>
          </ac:picMkLst>
        </pc:picChg>
        <pc:picChg chg="mod">
          <ac:chgData name="Orlando Correia" userId="f1b01374-e93f-4a95-a80c-d3c8a1cacfea" providerId="ADAL" clId="{6DF51603-D951-4BFD-BB63-98AB9FC1F51E}" dt="2025-11-11T15:40:21.186" v="4948" actId="1037"/>
          <ac:picMkLst>
            <pc:docMk/>
            <pc:sldMk cId="3893730797" sldId="333"/>
            <ac:picMk id="12" creationId="{C5E2A118-239E-6D55-5F12-FD360CECAE13}"/>
          </ac:picMkLst>
        </pc:picChg>
        <pc:picChg chg="mod">
          <ac:chgData name="Orlando Correia" userId="f1b01374-e93f-4a95-a80c-d3c8a1cacfea" providerId="ADAL" clId="{6DF51603-D951-4BFD-BB63-98AB9FC1F51E}" dt="2025-11-11T15:40:21.186" v="4948" actId="1037"/>
          <ac:picMkLst>
            <pc:docMk/>
            <pc:sldMk cId="3893730797" sldId="333"/>
            <ac:picMk id="16" creationId="{402AE67B-8DEF-94DA-EF26-804D4B5923E0}"/>
          </ac:picMkLst>
        </pc:picChg>
        <pc:picChg chg="mod">
          <ac:chgData name="Orlando Correia" userId="f1b01374-e93f-4a95-a80c-d3c8a1cacfea" providerId="ADAL" clId="{6DF51603-D951-4BFD-BB63-98AB9FC1F51E}" dt="2025-11-11T15:40:21.186" v="4948" actId="1037"/>
          <ac:picMkLst>
            <pc:docMk/>
            <pc:sldMk cId="3893730797" sldId="333"/>
            <ac:picMk id="22" creationId="{D0BEB433-33CD-7383-3EDF-F2E32316FDE2}"/>
          </ac:picMkLst>
        </pc:picChg>
        <pc:picChg chg="mod">
          <ac:chgData name="Orlando Correia" userId="f1b01374-e93f-4a95-a80c-d3c8a1cacfea" providerId="ADAL" clId="{6DF51603-D951-4BFD-BB63-98AB9FC1F51E}" dt="2025-11-11T15:39:53.885" v="4940" actId="14100"/>
          <ac:picMkLst>
            <pc:docMk/>
            <pc:sldMk cId="3893730797" sldId="333"/>
            <ac:picMk id="5122" creationId="{8E85FC4F-3CB3-1667-6737-9A82D25F7827}"/>
          </ac:picMkLst>
        </pc:picChg>
      </pc:sldChg>
      <pc:sldChg chg="add del ord">
        <pc:chgData name="Orlando Correia" userId="f1b01374-e93f-4a95-a80c-d3c8a1cacfea" providerId="ADAL" clId="{6DF51603-D951-4BFD-BB63-98AB9FC1F51E}" dt="2025-11-11T19:00:13.961" v="13412" actId="47"/>
        <pc:sldMkLst>
          <pc:docMk/>
          <pc:sldMk cId="147124953" sldId="334"/>
        </pc:sldMkLst>
      </pc:sldChg>
      <pc:sldChg chg="addSp delSp modSp add mod ord modAnim">
        <pc:chgData name="Orlando Correia" userId="f1b01374-e93f-4a95-a80c-d3c8a1cacfea" providerId="ADAL" clId="{6DF51603-D951-4BFD-BB63-98AB9FC1F51E}" dt="2025-11-11T17:45:41.310" v="10600" actId="114"/>
        <pc:sldMkLst>
          <pc:docMk/>
          <pc:sldMk cId="2078583691" sldId="335"/>
        </pc:sldMkLst>
        <pc:spChg chg="mod">
          <ac:chgData name="Orlando Correia" userId="f1b01374-e93f-4a95-a80c-d3c8a1cacfea" providerId="ADAL" clId="{6DF51603-D951-4BFD-BB63-98AB9FC1F51E}" dt="2025-11-11T16:05:42.976" v="5893" actId="20577"/>
          <ac:spMkLst>
            <pc:docMk/>
            <pc:sldMk cId="2078583691" sldId="335"/>
            <ac:spMk id="2" creationId="{FB650CD8-5BE9-2DD0-56C3-018A88F8C3C5}"/>
          </ac:spMkLst>
        </pc:spChg>
        <pc:spChg chg="del mod">
          <ac:chgData name="Orlando Correia" userId="f1b01374-e93f-4a95-a80c-d3c8a1cacfea" providerId="ADAL" clId="{6DF51603-D951-4BFD-BB63-98AB9FC1F51E}" dt="2025-11-11T16:27:23.158" v="7116" actId="478"/>
          <ac:spMkLst>
            <pc:docMk/>
            <pc:sldMk cId="2078583691" sldId="335"/>
            <ac:spMk id="3" creationId="{DEB230E2-04DE-C35F-4AA5-B764592C1028}"/>
          </ac:spMkLst>
        </pc:spChg>
        <pc:spChg chg="mod">
          <ac:chgData name="Orlando Correia" userId="f1b01374-e93f-4a95-a80c-d3c8a1cacfea" providerId="ADAL" clId="{6DF51603-D951-4BFD-BB63-98AB9FC1F51E}" dt="2025-11-11T16:05:56.461" v="5921" actId="6549"/>
          <ac:spMkLst>
            <pc:docMk/>
            <pc:sldMk cId="2078583691" sldId="335"/>
            <ac:spMk id="7" creationId="{AD7F2C92-C5CF-4C6D-B4EA-1BBFBBFF936C}"/>
          </ac:spMkLst>
        </pc:spChg>
        <pc:spChg chg="add mod">
          <ac:chgData name="Orlando Correia" userId="f1b01374-e93f-4a95-a80c-d3c8a1cacfea" providerId="ADAL" clId="{6DF51603-D951-4BFD-BB63-98AB9FC1F51E}" dt="2025-11-11T17:45:41.310" v="10600" actId="114"/>
          <ac:spMkLst>
            <pc:docMk/>
            <pc:sldMk cId="2078583691" sldId="335"/>
            <ac:spMk id="8" creationId="{0CAF787B-B357-12D6-3364-72263DBA2323}"/>
          </ac:spMkLst>
        </pc:spChg>
        <pc:picChg chg="mod">
          <ac:chgData name="Orlando Correia" userId="f1b01374-e93f-4a95-a80c-d3c8a1cacfea" providerId="ADAL" clId="{6DF51603-D951-4BFD-BB63-98AB9FC1F51E}" dt="2025-11-11T17:37:55.117" v="10143" actId="14100"/>
          <ac:picMkLst>
            <pc:docMk/>
            <pc:sldMk cId="2078583691" sldId="335"/>
            <ac:picMk id="4098" creationId="{BF534227-6F3E-3A36-BC40-9A1E3E9FD0B0}"/>
          </ac:picMkLst>
        </pc:picChg>
      </pc:sldChg>
      <pc:sldChg chg="addSp delSp modSp add mod ord modAnim">
        <pc:chgData name="Orlando Correia" userId="f1b01374-e93f-4a95-a80c-d3c8a1cacfea" providerId="ADAL" clId="{6DF51603-D951-4BFD-BB63-98AB9FC1F51E}" dt="2025-11-11T17:41:11.038" v="10309"/>
        <pc:sldMkLst>
          <pc:docMk/>
          <pc:sldMk cId="252091545" sldId="336"/>
        </pc:sldMkLst>
        <pc:spChg chg="mod">
          <ac:chgData name="Orlando Correia" userId="f1b01374-e93f-4a95-a80c-d3c8a1cacfea" providerId="ADAL" clId="{6DF51603-D951-4BFD-BB63-98AB9FC1F51E}" dt="2025-11-11T16:00:14.411" v="5249" actId="20577"/>
          <ac:spMkLst>
            <pc:docMk/>
            <pc:sldMk cId="252091545" sldId="336"/>
            <ac:spMk id="2" creationId="{B1D13AD8-8A43-EF25-D826-8DB68656A0E4}"/>
          </ac:spMkLst>
        </pc:spChg>
        <pc:spChg chg="del mod">
          <ac:chgData name="Orlando Correia" userId="f1b01374-e93f-4a95-a80c-d3c8a1cacfea" providerId="ADAL" clId="{6DF51603-D951-4BFD-BB63-98AB9FC1F51E}" dt="2025-11-11T16:31:13.795" v="7457" actId="478"/>
          <ac:spMkLst>
            <pc:docMk/>
            <pc:sldMk cId="252091545" sldId="336"/>
            <ac:spMk id="3" creationId="{FBDD4210-84EE-85BA-B84C-9D7F65FD1073}"/>
          </ac:spMkLst>
        </pc:spChg>
        <pc:spChg chg="mod">
          <ac:chgData name="Orlando Correia" userId="f1b01374-e93f-4a95-a80c-d3c8a1cacfea" providerId="ADAL" clId="{6DF51603-D951-4BFD-BB63-98AB9FC1F51E}" dt="2025-11-11T16:00:29.822" v="5283" actId="20577"/>
          <ac:spMkLst>
            <pc:docMk/>
            <pc:sldMk cId="252091545" sldId="336"/>
            <ac:spMk id="7" creationId="{0CEE819B-8C80-5581-8C1A-2E5828D652DD}"/>
          </ac:spMkLst>
        </pc:spChg>
        <pc:spChg chg="add mod">
          <ac:chgData name="Orlando Correia" userId="f1b01374-e93f-4a95-a80c-d3c8a1cacfea" providerId="ADAL" clId="{6DF51603-D951-4BFD-BB63-98AB9FC1F51E}" dt="2025-11-11T17:41:04.837" v="10308" actId="20577"/>
          <ac:spMkLst>
            <pc:docMk/>
            <pc:sldMk cId="252091545" sldId="336"/>
            <ac:spMk id="8" creationId="{25BA919E-55AA-C30F-3086-2DE5BE8EF819}"/>
          </ac:spMkLst>
        </pc:spChg>
        <pc:picChg chg="mod">
          <ac:chgData name="Orlando Correia" userId="f1b01374-e93f-4a95-a80c-d3c8a1cacfea" providerId="ADAL" clId="{6DF51603-D951-4BFD-BB63-98AB9FC1F51E}" dt="2025-11-11T17:39:33.592" v="10147" actId="14826"/>
          <ac:picMkLst>
            <pc:docMk/>
            <pc:sldMk cId="252091545" sldId="336"/>
            <ac:picMk id="4098" creationId="{D8AB449F-F8A9-61C3-4073-76F3101A6041}"/>
          </ac:picMkLst>
        </pc:picChg>
      </pc:sldChg>
      <pc:sldChg chg="modSp add del mod ord">
        <pc:chgData name="Orlando Correia" userId="f1b01374-e93f-4a95-a80c-d3c8a1cacfea" providerId="ADAL" clId="{6DF51603-D951-4BFD-BB63-98AB9FC1F51E}" dt="2025-11-11T16:40:20.468" v="7725" actId="47"/>
        <pc:sldMkLst>
          <pc:docMk/>
          <pc:sldMk cId="3781588782" sldId="337"/>
        </pc:sldMkLst>
        <pc:spChg chg="mod">
          <ac:chgData name="Orlando Correia" userId="f1b01374-e93f-4a95-a80c-d3c8a1cacfea" providerId="ADAL" clId="{6DF51603-D951-4BFD-BB63-98AB9FC1F51E}" dt="2025-11-11T16:02:23.004" v="5638" actId="6549"/>
          <ac:spMkLst>
            <pc:docMk/>
            <pc:sldMk cId="3781588782" sldId="337"/>
            <ac:spMk id="3" creationId="{BE33C8EF-D457-886C-C76A-875FDE2CE200}"/>
          </ac:spMkLst>
        </pc:spChg>
      </pc:sldChg>
      <pc:sldChg chg="addSp delSp modSp add mod ord modAnim">
        <pc:chgData name="Orlando Correia" userId="f1b01374-e93f-4a95-a80c-d3c8a1cacfea" providerId="ADAL" clId="{6DF51603-D951-4BFD-BB63-98AB9FC1F51E}" dt="2025-11-11T20:07:15.477" v="13796" actId="20577"/>
        <pc:sldMkLst>
          <pc:docMk/>
          <pc:sldMk cId="32900507" sldId="338"/>
        </pc:sldMkLst>
        <pc:spChg chg="mod">
          <ac:chgData name="Orlando Correia" userId="f1b01374-e93f-4a95-a80c-d3c8a1cacfea" providerId="ADAL" clId="{6DF51603-D951-4BFD-BB63-98AB9FC1F51E}" dt="2025-11-11T16:02:44.805" v="5654" actId="20577"/>
          <ac:spMkLst>
            <pc:docMk/>
            <pc:sldMk cId="32900507" sldId="338"/>
            <ac:spMk id="2" creationId="{398187B0-7D76-1E3F-0B7D-562B26FB58BB}"/>
          </ac:spMkLst>
        </pc:spChg>
        <pc:spChg chg="del mod">
          <ac:chgData name="Orlando Correia" userId="f1b01374-e93f-4a95-a80c-d3c8a1cacfea" providerId="ADAL" clId="{6DF51603-D951-4BFD-BB63-98AB9FC1F51E}" dt="2025-11-11T16:23:48.512" v="6694" actId="478"/>
          <ac:spMkLst>
            <pc:docMk/>
            <pc:sldMk cId="32900507" sldId="338"/>
            <ac:spMk id="3" creationId="{800B17F3-DDA3-1FA0-8DFC-11517D707260}"/>
          </ac:spMkLst>
        </pc:spChg>
        <pc:spChg chg="mod">
          <ac:chgData name="Orlando Correia" userId="f1b01374-e93f-4a95-a80c-d3c8a1cacfea" providerId="ADAL" clId="{6DF51603-D951-4BFD-BB63-98AB9FC1F51E}" dt="2025-11-11T16:03:39.077" v="5712" actId="20577"/>
          <ac:spMkLst>
            <pc:docMk/>
            <pc:sldMk cId="32900507" sldId="338"/>
            <ac:spMk id="7" creationId="{A4E0CBE3-7B91-8B4B-DEA3-238B42EBAE94}"/>
          </ac:spMkLst>
        </pc:spChg>
        <pc:spChg chg="add mod">
          <ac:chgData name="Orlando Correia" userId="f1b01374-e93f-4a95-a80c-d3c8a1cacfea" providerId="ADAL" clId="{6DF51603-D951-4BFD-BB63-98AB9FC1F51E}" dt="2025-11-11T20:07:15.477" v="13796" actId="20577"/>
          <ac:spMkLst>
            <pc:docMk/>
            <pc:sldMk cId="32900507" sldId="338"/>
            <ac:spMk id="8" creationId="{B1011B68-B575-5053-FCA3-3C5F856D7400}"/>
          </ac:spMkLst>
        </pc:spChg>
        <pc:picChg chg="mod">
          <ac:chgData name="Orlando Correia" userId="f1b01374-e93f-4a95-a80c-d3c8a1cacfea" providerId="ADAL" clId="{6DF51603-D951-4BFD-BB63-98AB9FC1F51E}" dt="2025-11-11T16:03:10.765" v="5655" actId="14826"/>
          <ac:picMkLst>
            <pc:docMk/>
            <pc:sldMk cId="32900507" sldId="338"/>
            <ac:picMk id="4098" creationId="{B8F51B22-7AD9-B021-BC80-CB11929E01FB}"/>
          </ac:picMkLst>
        </pc:picChg>
      </pc:sldChg>
      <pc:sldChg chg="modSp add del mod">
        <pc:chgData name="Orlando Correia" userId="f1b01374-e93f-4a95-a80c-d3c8a1cacfea" providerId="ADAL" clId="{6DF51603-D951-4BFD-BB63-98AB9FC1F51E}" dt="2025-11-11T17:46:47.777" v="10601" actId="47"/>
        <pc:sldMkLst>
          <pc:docMk/>
          <pc:sldMk cId="4283409107" sldId="339"/>
        </pc:sldMkLst>
        <pc:spChg chg="mod">
          <ac:chgData name="Orlando Correia" userId="f1b01374-e93f-4a95-a80c-d3c8a1cacfea" providerId="ADAL" clId="{6DF51603-D951-4BFD-BB63-98AB9FC1F51E}" dt="2025-11-11T16:10:54.865" v="6081" actId="6549"/>
          <ac:spMkLst>
            <pc:docMk/>
            <pc:sldMk cId="4283409107" sldId="339"/>
            <ac:spMk id="7" creationId="{D656D7A3-D1E9-9572-AF7C-2B89BEA6EE65}"/>
          </ac:spMkLst>
        </pc:spChg>
      </pc:sldChg>
      <pc:sldChg chg="modSp add del mod">
        <pc:chgData name="Orlando Correia" userId="f1b01374-e93f-4a95-a80c-d3c8a1cacfea" providerId="ADAL" clId="{6DF51603-D951-4BFD-BB63-98AB9FC1F51E}" dt="2025-11-11T16:30:12.694" v="7451" actId="47"/>
        <pc:sldMkLst>
          <pc:docMk/>
          <pc:sldMk cId="3984708289" sldId="340"/>
        </pc:sldMkLst>
        <pc:spChg chg="mod">
          <ac:chgData name="Orlando Correia" userId="f1b01374-e93f-4a95-a80c-d3c8a1cacfea" providerId="ADAL" clId="{6DF51603-D951-4BFD-BB63-98AB9FC1F51E}" dt="2025-11-11T16:07:01.779" v="5934" actId="5793"/>
          <ac:spMkLst>
            <pc:docMk/>
            <pc:sldMk cId="3984708289" sldId="340"/>
            <ac:spMk id="3" creationId="{66BA2BF5-1F08-41DE-65F9-8CE108EA2121}"/>
          </ac:spMkLst>
        </pc:spChg>
        <pc:spChg chg="mod">
          <ac:chgData name="Orlando Correia" userId="f1b01374-e93f-4a95-a80c-d3c8a1cacfea" providerId="ADAL" clId="{6DF51603-D951-4BFD-BB63-98AB9FC1F51E}" dt="2025-11-11T16:08:21.379" v="5957" actId="20577"/>
          <ac:spMkLst>
            <pc:docMk/>
            <pc:sldMk cId="3984708289" sldId="340"/>
            <ac:spMk id="7" creationId="{31EFBD24-91C2-55BF-1F17-0BE77BB1C4AF}"/>
          </ac:spMkLst>
        </pc:spChg>
        <pc:picChg chg="mod">
          <ac:chgData name="Orlando Correia" userId="f1b01374-e93f-4a95-a80c-d3c8a1cacfea" providerId="ADAL" clId="{6DF51603-D951-4BFD-BB63-98AB9FC1F51E}" dt="2025-11-11T16:07:52.336" v="5937" actId="14100"/>
          <ac:picMkLst>
            <pc:docMk/>
            <pc:sldMk cId="3984708289" sldId="340"/>
            <ac:picMk id="4098" creationId="{7BDE0F42-8898-1183-8599-F0628EA80A45}"/>
          </ac:picMkLst>
        </pc:picChg>
      </pc:sldChg>
      <pc:sldChg chg="modSp add mod modAnim">
        <pc:chgData name="Orlando Correia" userId="f1b01374-e93f-4a95-a80c-d3c8a1cacfea" providerId="ADAL" clId="{6DF51603-D951-4BFD-BB63-98AB9FC1F51E}" dt="2025-11-11T17:35:37.073" v="10137"/>
        <pc:sldMkLst>
          <pc:docMk/>
          <pc:sldMk cId="1341589624" sldId="341"/>
        </pc:sldMkLst>
        <pc:spChg chg="mod">
          <ac:chgData name="Orlando Correia" userId="f1b01374-e93f-4a95-a80c-d3c8a1cacfea" providerId="ADAL" clId="{6DF51603-D951-4BFD-BB63-98AB9FC1F51E}" dt="2025-11-11T16:37:41.054" v="7711" actId="5793"/>
          <ac:spMkLst>
            <pc:docMk/>
            <pc:sldMk cId="1341589624" sldId="341"/>
            <ac:spMk id="3" creationId="{38CB8F39-9608-53BC-431F-09F0A65E99D7}"/>
          </ac:spMkLst>
        </pc:spChg>
      </pc:sldChg>
      <pc:sldChg chg="add del ord">
        <pc:chgData name="Orlando Correia" userId="f1b01374-e93f-4a95-a80c-d3c8a1cacfea" providerId="ADAL" clId="{6DF51603-D951-4BFD-BB63-98AB9FC1F51E}" dt="2025-11-11T16:30:12.012" v="7450" actId="47"/>
        <pc:sldMkLst>
          <pc:docMk/>
          <pc:sldMk cId="2007159233" sldId="342"/>
        </pc:sldMkLst>
      </pc:sldChg>
      <pc:sldChg chg="modSp add mod modAnim">
        <pc:chgData name="Orlando Correia" userId="f1b01374-e93f-4a95-a80c-d3c8a1cacfea" providerId="ADAL" clId="{6DF51603-D951-4BFD-BB63-98AB9FC1F51E}" dt="2025-11-11T16:38:27.839" v="7718"/>
        <pc:sldMkLst>
          <pc:docMk/>
          <pc:sldMk cId="4033710648" sldId="343"/>
        </pc:sldMkLst>
        <pc:spChg chg="mod">
          <ac:chgData name="Orlando Correia" userId="f1b01374-e93f-4a95-a80c-d3c8a1cacfea" providerId="ADAL" clId="{6DF51603-D951-4BFD-BB63-98AB9FC1F51E}" dt="2025-11-11T16:38:22.110" v="7716" actId="5793"/>
          <ac:spMkLst>
            <pc:docMk/>
            <pc:sldMk cId="4033710648" sldId="343"/>
            <ac:spMk id="8" creationId="{366C7F86-378B-DBA1-1D56-CEEDB3E60709}"/>
          </ac:spMkLst>
        </pc:spChg>
      </pc:sldChg>
      <pc:sldChg chg="add del">
        <pc:chgData name="Orlando Correia" userId="f1b01374-e93f-4a95-a80c-d3c8a1cacfea" providerId="ADAL" clId="{6DF51603-D951-4BFD-BB63-98AB9FC1F51E}" dt="2025-11-11T16:27:15.403" v="7115" actId="47"/>
        <pc:sldMkLst>
          <pc:docMk/>
          <pc:sldMk cId="324496938" sldId="344"/>
        </pc:sldMkLst>
      </pc:sldChg>
      <pc:sldChg chg="modSp add mod modAnim">
        <pc:chgData name="Orlando Correia" userId="f1b01374-e93f-4a95-a80c-d3c8a1cacfea" providerId="ADAL" clId="{6DF51603-D951-4BFD-BB63-98AB9FC1F51E}" dt="2025-11-11T20:36:46.252" v="14730" actId="20577"/>
        <pc:sldMkLst>
          <pc:docMk/>
          <pc:sldMk cId="847976242" sldId="345"/>
        </pc:sldMkLst>
        <pc:spChg chg="mod">
          <ac:chgData name="Orlando Correia" userId="f1b01374-e93f-4a95-a80c-d3c8a1cacfea" providerId="ADAL" clId="{6DF51603-D951-4BFD-BB63-98AB9FC1F51E}" dt="2025-11-11T20:36:46.252" v="14730" actId="20577"/>
          <ac:spMkLst>
            <pc:docMk/>
            <pc:sldMk cId="847976242" sldId="345"/>
            <ac:spMk id="8" creationId="{3ED3A41D-E912-4C24-EFB9-3BE3A0895CDD}"/>
          </ac:spMkLst>
        </pc:spChg>
      </pc:sldChg>
      <pc:sldChg chg="modSp add mod modAnim">
        <pc:chgData name="Orlando Correia" userId="f1b01374-e93f-4a95-a80c-d3c8a1cacfea" providerId="ADAL" clId="{6DF51603-D951-4BFD-BB63-98AB9FC1F51E}" dt="2025-11-11T17:38:45.142" v="10146"/>
        <pc:sldMkLst>
          <pc:docMk/>
          <pc:sldMk cId="386787103" sldId="346"/>
        </pc:sldMkLst>
        <pc:spChg chg="mod">
          <ac:chgData name="Orlando Correia" userId="f1b01374-e93f-4a95-a80c-d3c8a1cacfea" providerId="ADAL" clId="{6DF51603-D951-4BFD-BB63-98AB9FC1F51E}" dt="2025-11-11T16:29:57.796" v="7449" actId="20577"/>
          <ac:spMkLst>
            <pc:docMk/>
            <pc:sldMk cId="386787103" sldId="346"/>
            <ac:spMk id="8" creationId="{A84D30CB-E403-3105-183B-B6B5E4B69CA4}"/>
          </ac:spMkLst>
        </pc:spChg>
        <pc:picChg chg="mod">
          <ac:chgData name="Orlando Correia" userId="f1b01374-e93f-4a95-a80c-d3c8a1cacfea" providerId="ADAL" clId="{6DF51603-D951-4BFD-BB63-98AB9FC1F51E}" dt="2025-11-11T17:38:13.146" v="10145" actId="14826"/>
          <ac:picMkLst>
            <pc:docMk/>
            <pc:sldMk cId="386787103" sldId="346"/>
            <ac:picMk id="4098" creationId="{E7D10F21-DC23-7EB3-46E6-27CE4B1859EB}"/>
          </ac:picMkLst>
        </pc:picChg>
      </pc:sldChg>
      <pc:sldChg chg="modSp add mod modAnim">
        <pc:chgData name="Orlando Correia" userId="f1b01374-e93f-4a95-a80c-d3c8a1cacfea" providerId="ADAL" clId="{6DF51603-D951-4BFD-BB63-98AB9FC1F51E}" dt="2025-11-11T19:59:16.489" v="13783" actId="14100"/>
        <pc:sldMkLst>
          <pc:docMk/>
          <pc:sldMk cId="904142873" sldId="347"/>
        </pc:sldMkLst>
        <pc:spChg chg="mod">
          <ac:chgData name="Orlando Correia" userId="f1b01374-e93f-4a95-a80c-d3c8a1cacfea" providerId="ADAL" clId="{6DF51603-D951-4BFD-BB63-98AB9FC1F51E}" dt="2025-11-11T19:59:16.489" v="13783" actId="14100"/>
          <ac:spMkLst>
            <pc:docMk/>
            <pc:sldMk cId="904142873" sldId="347"/>
            <ac:spMk id="8" creationId="{FB3B1375-FA2F-7A5C-E0DB-446704D412B0}"/>
          </ac:spMkLst>
        </pc:spChg>
        <pc:picChg chg="mod">
          <ac:chgData name="Orlando Correia" userId="f1b01374-e93f-4a95-a80c-d3c8a1cacfea" providerId="ADAL" clId="{6DF51603-D951-4BFD-BB63-98AB9FC1F51E}" dt="2025-11-11T17:41:37.818" v="10310" actId="14826"/>
          <ac:picMkLst>
            <pc:docMk/>
            <pc:sldMk cId="904142873" sldId="347"/>
            <ac:picMk id="4098" creationId="{1C40357E-6CBD-2E82-1F28-FCEA95B1EB0C}"/>
          </ac:picMkLst>
        </pc:picChg>
      </pc:sldChg>
      <pc:sldChg chg="addSp delSp modSp add mod ord modAnim modNotesTx">
        <pc:chgData name="Orlando Correia" userId="f1b01374-e93f-4a95-a80c-d3c8a1cacfea" providerId="ADAL" clId="{6DF51603-D951-4BFD-BB63-98AB9FC1F51E}" dt="2025-11-11T20:34:51.966" v="14727" actId="313"/>
        <pc:sldMkLst>
          <pc:docMk/>
          <pc:sldMk cId="482907310" sldId="348"/>
        </pc:sldMkLst>
        <pc:spChg chg="mod">
          <ac:chgData name="Orlando Correia" userId="f1b01374-e93f-4a95-a80c-d3c8a1cacfea" providerId="ADAL" clId="{6DF51603-D951-4BFD-BB63-98AB9FC1F51E}" dt="2025-11-11T17:18:19.025" v="9146" actId="14100"/>
          <ac:spMkLst>
            <pc:docMk/>
            <pc:sldMk cId="482907310" sldId="348"/>
            <ac:spMk id="2" creationId="{3A787A40-6291-4326-70F8-DBA8DC3386C2}"/>
          </ac:spMkLst>
        </pc:spChg>
        <pc:spChg chg="add mod">
          <ac:chgData name="Orlando Correia" userId="f1b01374-e93f-4a95-a80c-d3c8a1cacfea" providerId="ADAL" clId="{6DF51603-D951-4BFD-BB63-98AB9FC1F51E}" dt="2025-11-11T17:22:03.442" v="9415" actId="1076"/>
          <ac:spMkLst>
            <pc:docMk/>
            <pc:sldMk cId="482907310" sldId="348"/>
            <ac:spMk id="3" creationId="{F3F69F4C-83C2-E04B-45D5-95C728E279BA}"/>
          </ac:spMkLst>
        </pc:spChg>
        <pc:spChg chg="mod">
          <ac:chgData name="Orlando Correia" userId="f1b01374-e93f-4a95-a80c-d3c8a1cacfea" providerId="ADAL" clId="{6DF51603-D951-4BFD-BB63-98AB9FC1F51E}" dt="2025-11-11T17:18:57.585" v="9162" actId="20577"/>
          <ac:spMkLst>
            <pc:docMk/>
            <pc:sldMk cId="482907310" sldId="348"/>
            <ac:spMk id="4" creationId="{286A5459-3499-7E86-674C-E5E11F895D46}"/>
          </ac:spMkLst>
        </pc:spChg>
        <pc:spChg chg="add mod">
          <ac:chgData name="Orlando Correia" userId="f1b01374-e93f-4a95-a80c-d3c8a1cacfea" providerId="ADAL" clId="{6DF51603-D951-4BFD-BB63-98AB9FC1F51E}" dt="2025-11-11T17:30:41.673" v="9769"/>
          <ac:spMkLst>
            <pc:docMk/>
            <pc:sldMk cId="482907310" sldId="348"/>
            <ac:spMk id="9" creationId="{E189CE5D-F130-EF06-FEAE-AC1754B37D1D}"/>
          </ac:spMkLst>
        </pc:spChg>
        <pc:spChg chg="mod">
          <ac:chgData name="Orlando Correia" userId="f1b01374-e93f-4a95-a80c-d3c8a1cacfea" providerId="ADAL" clId="{6DF51603-D951-4BFD-BB63-98AB9FC1F51E}" dt="2025-11-11T20:34:51.966" v="14727" actId="313"/>
          <ac:spMkLst>
            <pc:docMk/>
            <pc:sldMk cId="482907310" sldId="348"/>
            <ac:spMk id="10" creationId="{FFEEED2C-199C-B568-B626-2BA0D74559C3}"/>
          </ac:spMkLst>
        </pc:spChg>
        <pc:grpChg chg="mod">
          <ac:chgData name="Orlando Correia" userId="f1b01374-e93f-4a95-a80c-d3c8a1cacfea" providerId="ADAL" clId="{6DF51603-D951-4BFD-BB63-98AB9FC1F51E}" dt="2025-11-11T17:29:27.663" v="9705" actId="1076"/>
          <ac:grpSpMkLst>
            <pc:docMk/>
            <pc:sldMk cId="482907310" sldId="348"/>
            <ac:grpSpMk id="7" creationId="{E051DFEA-94FD-BF88-0B7A-44A004F64E45}"/>
          </ac:grpSpMkLst>
        </pc:grpChg>
        <pc:picChg chg="add mod">
          <ac:chgData name="Orlando Correia" userId="f1b01374-e93f-4a95-a80c-d3c8a1cacfea" providerId="ADAL" clId="{6DF51603-D951-4BFD-BB63-98AB9FC1F51E}" dt="2025-11-11T17:18:40.680" v="9147" actId="14826"/>
          <ac:picMkLst>
            <pc:docMk/>
            <pc:sldMk cId="482907310" sldId="348"/>
            <ac:picMk id="8" creationId="{B545A7E2-F312-C97F-C297-213E539A71EA}"/>
          </ac:picMkLst>
        </pc:picChg>
        <pc:picChg chg="del mod">
          <ac:chgData name="Orlando Correia" userId="f1b01374-e93f-4a95-a80c-d3c8a1cacfea" providerId="ADAL" clId="{6DF51603-D951-4BFD-BB63-98AB9FC1F51E}" dt="2025-11-11T17:07:00.227" v="8986" actId="478"/>
          <ac:picMkLst>
            <pc:docMk/>
            <pc:sldMk cId="482907310" sldId="348"/>
            <ac:picMk id="3074" creationId="{9597DF0B-55DA-5503-738D-8C6BF362812D}"/>
          </ac:picMkLst>
        </pc:picChg>
      </pc:sldChg>
      <pc:sldChg chg="addSp delSp modSp add mod addAnim delAnim modAnim modNotesTx">
        <pc:chgData name="Orlando Correia" userId="f1b01374-e93f-4a95-a80c-d3c8a1cacfea" providerId="ADAL" clId="{6DF51603-D951-4BFD-BB63-98AB9FC1F51E}" dt="2025-11-11T20:34:46.530" v="14726" actId="313"/>
        <pc:sldMkLst>
          <pc:docMk/>
          <pc:sldMk cId="3096941840" sldId="349"/>
        </pc:sldMkLst>
        <pc:spChg chg="mod">
          <ac:chgData name="Orlando Correia" userId="f1b01374-e93f-4a95-a80c-d3c8a1cacfea" providerId="ADAL" clId="{6DF51603-D951-4BFD-BB63-98AB9FC1F51E}" dt="2025-11-11T17:08:38.932" v="9020" actId="404"/>
          <ac:spMkLst>
            <pc:docMk/>
            <pc:sldMk cId="3096941840" sldId="349"/>
            <ac:spMk id="2" creationId="{DFBB27D9-A73B-F29D-164F-D30FB473A0FB}"/>
          </ac:spMkLst>
        </pc:spChg>
        <pc:spChg chg="add del">
          <ac:chgData name="Orlando Correia" userId="f1b01374-e93f-4a95-a80c-d3c8a1cacfea" providerId="ADAL" clId="{6DF51603-D951-4BFD-BB63-98AB9FC1F51E}" dt="2025-11-11T17:13:41.544" v="9077" actId="478"/>
          <ac:spMkLst>
            <pc:docMk/>
            <pc:sldMk cId="3096941840" sldId="349"/>
            <ac:spMk id="3" creationId="{FF8363F2-88CB-8FBC-74FA-EB4532DEC8E4}"/>
          </ac:spMkLst>
        </pc:spChg>
        <pc:spChg chg="mod">
          <ac:chgData name="Orlando Correia" userId="f1b01374-e93f-4a95-a80c-d3c8a1cacfea" providerId="ADAL" clId="{6DF51603-D951-4BFD-BB63-98AB9FC1F51E}" dt="2025-11-11T20:34:46.530" v="14726" actId="313"/>
          <ac:spMkLst>
            <pc:docMk/>
            <pc:sldMk cId="3096941840" sldId="349"/>
            <ac:spMk id="4" creationId="{B8550246-79F8-173A-AC3A-EFE83DB44819}"/>
          </ac:spMkLst>
        </pc:spChg>
        <pc:spChg chg="mod topLvl">
          <ac:chgData name="Orlando Correia" userId="f1b01374-e93f-4a95-a80c-d3c8a1cacfea" providerId="ADAL" clId="{6DF51603-D951-4BFD-BB63-98AB9FC1F51E}" dt="2025-11-11T17:14:38.077" v="9093" actId="29295"/>
          <ac:spMkLst>
            <pc:docMk/>
            <pc:sldMk cId="3096941840" sldId="349"/>
            <ac:spMk id="5" creationId="{FF0FA10A-90E1-9408-EF49-6FCCB78D5C83}"/>
          </ac:spMkLst>
        </pc:spChg>
        <pc:spChg chg="add del mod topLvl">
          <ac:chgData name="Orlando Correia" userId="f1b01374-e93f-4a95-a80c-d3c8a1cacfea" providerId="ADAL" clId="{6DF51603-D951-4BFD-BB63-98AB9FC1F51E}" dt="2025-11-11T17:14:37.468" v="9092" actId="478"/>
          <ac:spMkLst>
            <pc:docMk/>
            <pc:sldMk cId="3096941840" sldId="349"/>
            <ac:spMk id="6" creationId="{628CCDD4-55C5-F2B8-B6E9-7F9F0A89185E}"/>
          </ac:spMkLst>
        </pc:spChg>
        <pc:spChg chg="add del mod">
          <ac:chgData name="Orlando Correia" userId="f1b01374-e93f-4a95-a80c-d3c8a1cacfea" providerId="ADAL" clId="{6DF51603-D951-4BFD-BB63-98AB9FC1F51E}" dt="2025-11-11T17:12:59" v="9075" actId="115"/>
          <ac:spMkLst>
            <pc:docMk/>
            <pc:sldMk cId="3096941840" sldId="349"/>
            <ac:spMk id="10" creationId="{31421934-BFBD-3C9E-5EF4-7423A0CA6DF2}"/>
          </ac:spMkLst>
        </pc:spChg>
        <pc:grpChg chg="add del mod">
          <ac:chgData name="Orlando Correia" userId="f1b01374-e93f-4a95-a80c-d3c8a1cacfea" providerId="ADAL" clId="{6DF51603-D951-4BFD-BB63-98AB9FC1F51E}" dt="2025-11-11T17:14:47.738" v="9094" actId="1076"/>
          <ac:grpSpMkLst>
            <pc:docMk/>
            <pc:sldMk cId="3096941840" sldId="349"/>
            <ac:grpSpMk id="7" creationId="{38B01305-DF4B-D9FC-3D11-D0D2C380B943}"/>
          </ac:grpSpMkLst>
        </pc:grpChg>
        <pc:picChg chg="add mod">
          <ac:chgData name="Orlando Correia" userId="f1b01374-e93f-4a95-a80c-d3c8a1cacfea" providerId="ADAL" clId="{6DF51603-D951-4BFD-BB63-98AB9FC1F51E}" dt="2025-11-11T17:14:57.042" v="9097" actId="1076"/>
          <ac:picMkLst>
            <pc:docMk/>
            <pc:sldMk cId="3096941840" sldId="349"/>
            <ac:picMk id="9" creationId="{2A1B298E-5C88-AE1B-6105-887280788195}"/>
          </ac:picMkLst>
        </pc:picChg>
        <pc:picChg chg="mod">
          <ac:chgData name="Orlando Correia" userId="f1b01374-e93f-4a95-a80c-d3c8a1cacfea" providerId="ADAL" clId="{6DF51603-D951-4BFD-BB63-98AB9FC1F51E}" dt="2025-11-11T17:10:32.277" v="9064" actId="14100"/>
          <ac:picMkLst>
            <pc:docMk/>
            <pc:sldMk cId="3096941840" sldId="349"/>
            <ac:picMk id="3074" creationId="{C7C9BF96-CBFE-AEE9-DFEF-A9B6E72C3CF0}"/>
          </ac:picMkLst>
        </pc:picChg>
      </pc:sldChg>
      <pc:sldChg chg="addSp delSp modSp add mod ord delAnim modAnim">
        <pc:chgData name="Orlando Correia" userId="f1b01374-e93f-4a95-a80c-d3c8a1cacfea" providerId="ADAL" clId="{6DF51603-D951-4BFD-BB63-98AB9FC1F51E}" dt="2025-11-11T20:44:08.751" v="14756" actId="18131"/>
        <pc:sldMkLst>
          <pc:docMk/>
          <pc:sldMk cId="2444340494" sldId="350"/>
        </pc:sldMkLst>
        <pc:spChg chg="del">
          <ac:chgData name="Orlando Correia" userId="f1b01374-e93f-4a95-a80c-d3c8a1cacfea" providerId="ADAL" clId="{6DF51603-D951-4BFD-BB63-98AB9FC1F51E}" dt="2025-11-11T17:06:03.189" v="8976" actId="478"/>
          <ac:spMkLst>
            <pc:docMk/>
            <pc:sldMk cId="2444340494" sldId="350"/>
            <ac:spMk id="3" creationId="{E3683ED9-EA92-6BB1-BF8E-760EBF1D9236}"/>
          </ac:spMkLst>
        </pc:spChg>
        <pc:spChg chg="add mod">
          <ac:chgData name="Orlando Correia" userId="f1b01374-e93f-4a95-a80c-d3c8a1cacfea" providerId="ADAL" clId="{6DF51603-D951-4BFD-BB63-98AB9FC1F51E}" dt="2025-11-11T17:26:52.329" v="9679" actId="1035"/>
          <ac:spMkLst>
            <pc:docMk/>
            <pc:sldMk cId="2444340494" sldId="350"/>
            <ac:spMk id="8" creationId="{E12F1FED-E110-E50F-ADFD-6437E99A3AD9}"/>
          </ac:spMkLst>
        </pc:spChg>
        <pc:spChg chg="add mod">
          <ac:chgData name="Orlando Correia" userId="f1b01374-e93f-4a95-a80c-d3c8a1cacfea" providerId="ADAL" clId="{6DF51603-D951-4BFD-BB63-98AB9FC1F51E}" dt="2025-11-11T17:26:54.929" v="9682" actId="1035"/>
          <ac:spMkLst>
            <pc:docMk/>
            <pc:sldMk cId="2444340494" sldId="350"/>
            <ac:spMk id="9" creationId="{AF08D7B3-1F3A-8913-8D43-6825E545E84E}"/>
          </ac:spMkLst>
        </pc:spChg>
        <pc:spChg chg="del">
          <ac:chgData name="Orlando Correia" userId="f1b01374-e93f-4a95-a80c-d3c8a1cacfea" providerId="ADAL" clId="{6DF51603-D951-4BFD-BB63-98AB9FC1F51E}" dt="2025-11-11T17:05:59.314" v="8975" actId="478"/>
          <ac:spMkLst>
            <pc:docMk/>
            <pc:sldMk cId="2444340494" sldId="350"/>
            <ac:spMk id="10" creationId="{CC6CF470-E3A0-7932-31DF-56F7EB98E5C3}"/>
          </ac:spMkLst>
        </pc:spChg>
        <pc:spChg chg="add mod">
          <ac:chgData name="Orlando Correia" userId="f1b01374-e93f-4a95-a80c-d3c8a1cacfea" providerId="ADAL" clId="{6DF51603-D951-4BFD-BB63-98AB9FC1F51E}" dt="2025-11-11T17:26:58.535" v="9683" actId="1035"/>
          <ac:spMkLst>
            <pc:docMk/>
            <pc:sldMk cId="2444340494" sldId="350"/>
            <ac:spMk id="11" creationId="{F5727B2F-08BC-837B-57C1-0D30E50A40EF}"/>
          </ac:spMkLst>
        </pc:spChg>
        <pc:spChg chg="add del mod">
          <ac:chgData name="Orlando Correia" userId="f1b01374-e93f-4a95-a80c-d3c8a1cacfea" providerId="ADAL" clId="{6DF51603-D951-4BFD-BB63-98AB9FC1F51E}" dt="2025-11-11T19:03:11.995" v="13521" actId="478"/>
          <ac:spMkLst>
            <pc:docMk/>
            <pc:sldMk cId="2444340494" sldId="350"/>
            <ac:spMk id="12" creationId="{4EC98981-AEEF-66EF-B435-B69C1E91A123}"/>
          </ac:spMkLst>
        </pc:spChg>
        <pc:spChg chg="add mod">
          <ac:chgData name="Orlando Correia" userId="f1b01374-e93f-4a95-a80c-d3c8a1cacfea" providerId="ADAL" clId="{6DF51603-D951-4BFD-BB63-98AB9FC1F51E}" dt="2025-11-11T20:43:30.606" v="14753" actId="14826"/>
          <ac:spMkLst>
            <pc:docMk/>
            <pc:sldMk cId="2444340494" sldId="350"/>
            <ac:spMk id="13" creationId="{1BBFE42B-A8AC-57BE-7B3F-102E20F45BEF}"/>
          </ac:spMkLst>
        </pc:spChg>
        <pc:grpChg chg="mod">
          <ac:chgData name="Orlando Correia" userId="f1b01374-e93f-4a95-a80c-d3c8a1cacfea" providerId="ADAL" clId="{6DF51603-D951-4BFD-BB63-98AB9FC1F51E}" dt="2025-11-11T17:25:23.372" v="9657" actId="1035"/>
          <ac:grpSpMkLst>
            <pc:docMk/>
            <pc:sldMk cId="2444340494" sldId="350"/>
            <ac:grpSpMk id="7" creationId="{29FC667A-AFCA-428C-2783-06EC478E6991}"/>
          </ac:grpSpMkLst>
        </pc:grpChg>
        <pc:picChg chg="mod">
          <ac:chgData name="Orlando Correia" userId="f1b01374-e93f-4a95-a80c-d3c8a1cacfea" providerId="ADAL" clId="{6DF51603-D951-4BFD-BB63-98AB9FC1F51E}" dt="2025-11-11T20:44:08.751" v="14756" actId="18131"/>
          <ac:picMkLst>
            <pc:docMk/>
            <pc:sldMk cId="2444340494" sldId="350"/>
            <ac:picMk id="3074" creationId="{E73FDDB2-6DB0-3151-2106-0C607345C406}"/>
          </ac:picMkLst>
        </pc:picChg>
      </pc:sldChg>
      <pc:sldChg chg="addSp delSp modSp add mod modAnim">
        <pc:chgData name="Orlando Correia" userId="f1b01374-e93f-4a95-a80c-d3c8a1cacfea" providerId="ADAL" clId="{6DF51603-D951-4BFD-BB63-98AB9FC1F51E}" dt="2025-11-11T20:12:31.971" v="13919" actId="20577"/>
        <pc:sldMkLst>
          <pc:docMk/>
          <pc:sldMk cId="614609611" sldId="351"/>
        </pc:sldMkLst>
        <pc:spChg chg="mod">
          <ac:chgData name="Orlando Correia" userId="f1b01374-e93f-4a95-a80c-d3c8a1cacfea" providerId="ADAL" clId="{6DF51603-D951-4BFD-BB63-98AB9FC1F51E}" dt="2025-11-11T20:12:31.971" v="13919" actId="20577"/>
          <ac:spMkLst>
            <pc:docMk/>
            <pc:sldMk cId="614609611" sldId="351"/>
            <ac:spMk id="3" creationId="{FE4FBA3F-6580-731A-C9E8-AEBE223677BA}"/>
          </ac:spMkLst>
        </pc:spChg>
        <pc:spChg chg="add mod">
          <ac:chgData name="Orlando Correia" userId="f1b01374-e93f-4a95-a80c-d3c8a1cacfea" providerId="ADAL" clId="{6DF51603-D951-4BFD-BB63-98AB9FC1F51E}" dt="2025-11-11T17:28:36.320" v="9704" actId="1076"/>
          <ac:spMkLst>
            <pc:docMk/>
            <pc:sldMk cId="614609611" sldId="351"/>
            <ac:spMk id="9" creationId="{9D87A9B6-2913-8F2D-F9B7-8A9B5FD5198E}"/>
          </ac:spMkLst>
        </pc:spChg>
        <pc:spChg chg="add del">
          <ac:chgData name="Orlando Correia" userId="f1b01374-e93f-4a95-a80c-d3c8a1cacfea" providerId="ADAL" clId="{6DF51603-D951-4BFD-BB63-98AB9FC1F51E}" dt="2025-11-11T19:03:35.077" v="13526" actId="478"/>
          <ac:spMkLst>
            <pc:docMk/>
            <pc:sldMk cId="614609611" sldId="351"/>
            <ac:spMk id="11" creationId="{5A50DBB3-AEBD-741F-8BD1-E0D7B52A8E9C}"/>
          </ac:spMkLst>
        </pc:spChg>
        <pc:spChg chg="add del mod">
          <ac:chgData name="Orlando Correia" userId="f1b01374-e93f-4a95-a80c-d3c8a1cacfea" providerId="ADAL" clId="{6DF51603-D951-4BFD-BB63-98AB9FC1F51E}" dt="2025-11-11T19:03:24.458" v="13522" actId="478"/>
          <ac:spMkLst>
            <pc:docMk/>
            <pc:sldMk cId="614609611" sldId="351"/>
            <ac:spMk id="12" creationId="{6E5618E2-9B36-D66A-C93F-0F73E4E5B69F}"/>
          </ac:spMkLst>
        </pc:spChg>
        <pc:spChg chg="add del mod">
          <ac:chgData name="Orlando Correia" userId="f1b01374-e93f-4a95-a80c-d3c8a1cacfea" providerId="ADAL" clId="{6DF51603-D951-4BFD-BB63-98AB9FC1F51E}" dt="2025-11-11T19:03:30.622" v="13525" actId="478"/>
          <ac:spMkLst>
            <pc:docMk/>
            <pc:sldMk cId="614609611" sldId="351"/>
            <ac:spMk id="13" creationId="{C6ECE00A-F476-B679-E448-51FA72B61196}"/>
          </ac:spMkLst>
        </pc:spChg>
        <pc:spChg chg="add del mod">
          <ac:chgData name="Orlando Correia" userId="f1b01374-e93f-4a95-a80c-d3c8a1cacfea" providerId="ADAL" clId="{6DF51603-D951-4BFD-BB63-98AB9FC1F51E}" dt="2025-11-11T19:03:26.726" v="13523" actId="478"/>
          <ac:spMkLst>
            <pc:docMk/>
            <pc:sldMk cId="614609611" sldId="351"/>
            <ac:spMk id="14" creationId="{EF591F38-6852-0156-0403-40260CAC54C3}"/>
          </ac:spMkLst>
        </pc:spChg>
        <pc:grpChg chg="mod">
          <ac:chgData name="Orlando Correia" userId="f1b01374-e93f-4a95-a80c-d3c8a1cacfea" providerId="ADAL" clId="{6DF51603-D951-4BFD-BB63-98AB9FC1F51E}" dt="2025-11-11T17:27:10.714" v="9686" actId="1076"/>
          <ac:grpSpMkLst>
            <pc:docMk/>
            <pc:sldMk cId="614609611" sldId="351"/>
            <ac:grpSpMk id="7" creationId="{1FFD4621-789E-0EA6-4B17-3A6A9B4A6CC2}"/>
          </ac:grpSpMkLst>
        </pc:grpChg>
      </pc:sldChg>
      <pc:sldChg chg="addSp modSp add mod modAnim modNotesTx">
        <pc:chgData name="Orlando Correia" userId="f1b01374-e93f-4a95-a80c-d3c8a1cacfea" providerId="ADAL" clId="{6DF51603-D951-4BFD-BB63-98AB9FC1F51E}" dt="2025-11-11T20:03:34.377" v="13787"/>
        <pc:sldMkLst>
          <pc:docMk/>
          <pc:sldMk cId="469103892" sldId="352"/>
        </pc:sldMkLst>
        <pc:spChg chg="mod">
          <ac:chgData name="Orlando Correia" userId="f1b01374-e93f-4a95-a80c-d3c8a1cacfea" providerId="ADAL" clId="{6DF51603-D951-4BFD-BB63-98AB9FC1F51E}" dt="2025-11-11T17:22:39.811" v="9445" actId="6559"/>
          <ac:spMkLst>
            <pc:docMk/>
            <pc:sldMk cId="469103892" sldId="352"/>
            <ac:spMk id="2" creationId="{3BCB8327-BA5C-58B5-1DB4-F6591DA25F9A}"/>
          </ac:spMkLst>
        </pc:spChg>
        <pc:spChg chg="mod">
          <ac:chgData name="Orlando Correia" userId="f1b01374-e93f-4a95-a80c-d3c8a1cacfea" providerId="ADAL" clId="{6DF51603-D951-4BFD-BB63-98AB9FC1F51E}" dt="2025-11-11T18:11:38.762" v="11101" actId="313"/>
          <ac:spMkLst>
            <pc:docMk/>
            <pc:sldMk cId="469103892" sldId="352"/>
            <ac:spMk id="3" creationId="{E35536F6-E95A-F56A-243C-7F4214659266}"/>
          </ac:spMkLst>
        </pc:spChg>
        <pc:spChg chg="mod">
          <ac:chgData name="Orlando Correia" userId="f1b01374-e93f-4a95-a80c-d3c8a1cacfea" providerId="ADAL" clId="{6DF51603-D951-4BFD-BB63-98AB9FC1F51E}" dt="2025-11-11T17:22:56.472" v="9479" actId="14100"/>
          <ac:spMkLst>
            <pc:docMk/>
            <pc:sldMk cId="469103892" sldId="352"/>
            <ac:spMk id="4" creationId="{211F4A82-E361-5937-4AFF-EC6F4EE8F7E7}"/>
          </ac:spMkLst>
        </pc:spChg>
        <pc:spChg chg="add mod">
          <ac:chgData name="Orlando Correia" userId="f1b01374-e93f-4a95-a80c-d3c8a1cacfea" providerId="ADAL" clId="{6DF51603-D951-4BFD-BB63-98AB9FC1F51E}" dt="2025-11-11T17:31:09.099" v="9773" actId="1076"/>
          <ac:spMkLst>
            <pc:docMk/>
            <pc:sldMk cId="469103892" sldId="352"/>
            <ac:spMk id="9" creationId="{97E18FDC-E93A-5B90-5108-A25D319C1A92}"/>
          </ac:spMkLst>
        </pc:spChg>
        <pc:spChg chg="mod">
          <ac:chgData name="Orlando Correia" userId="f1b01374-e93f-4a95-a80c-d3c8a1cacfea" providerId="ADAL" clId="{6DF51603-D951-4BFD-BB63-98AB9FC1F51E}" dt="2025-11-11T17:24:08.754" v="9530" actId="20577"/>
          <ac:spMkLst>
            <pc:docMk/>
            <pc:sldMk cId="469103892" sldId="352"/>
            <ac:spMk id="10" creationId="{DF0A4E58-472F-14D0-F8E0-0181E0B1ABB7}"/>
          </ac:spMkLst>
        </pc:spChg>
        <pc:grpChg chg="mod">
          <ac:chgData name="Orlando Correia" userId="f1b01374-e93f-4a95-a80c-d3c8a1cacfea" providerId="ADAL" clId="{6DF51603-D951-4BFD-BB63-98AB9FC1F51E}" dt="2025-11-11T17:31:06.555" v="9772" actId="1076"/>
          <ac:grpSpMkLst>
            <pc:docMk/>
            <pc:sldMk cId="469103892" sldId="352"/>
            <ac:grpSpMk id="7" creationId="{8082B2B3-3021-13C0-A738-210AA1F33417}"/>
          </ac:grpSpMkLst>
        </pc:grpChg>
        <pc:picChg chg="mod">
          <ac:chgData name="Orlando Correia" userId="f1b01374-e93f-4a95-a80c-d3c8a1cacfea" providerId="ADAL" clId="{6DF51603-D951-4BFD-BB63-98AB9FC1F51E}" dt="2025-11-11T19:04:44.326" v="13529" actId="14826"/>
          <ac:picMkLst>
            <pc:docMk/>
            <pc:sldMk cId="469103892" sldId="352"/>
            <ac:picMk id="8" creationId="{2E500342-414A-F028-BECF-67871D484B27}"/>
          </ac:picMkLst>
        </pc:picChg>
      </pc:sldChg>
      <pc:sldChg chg="modSp add mod ord">
        <pc:chgData name="Orlando Correia" userId="f1b01374-e93f-4a95-a80c-d3c8a1cacfea" providerId="ADAL" clId="{6DF51603-D951-4BFD-BB63-98AB9FC1F51E}" dt="2025-11-11T19:05:09.140" v="13538" actId="6549"/>
        <pc:sldMkLst>
          <pc:docMk/>
          <pc:sldMk cId="532867703" sldId="353"/>
        </pc:sldMkLst>
        <pc:spChg chg="mod">
          <ac:chgData name="Orlando Correia" userId="f1b01374-e93f-4a95-a80c-d3c8a1cacfea" providerId="ADAL" clId="{6DF51603-D951-4BFD-BB63-98AB9FC1F51E}" dt="2025-11-11T19:05:09.140" v="13538" actId="6549"/>
          <ac:spMkLst>
            <pc:docMk/>
            <pc:sldMk cId="532867703" sldId="353"/>
            <ac:spMk id="10" creationId="{0F4DC17C-11AA-8B8A-F9D8-A16FD5852FAD}"/>
          </ac:spMkLst>
        </pc:spChg>
      </pc:sldChg>
      <pc:sldChg chg="addSp delSp modSp add mod">
        <pc:chgData name="Orlando Correia" userId="f1b01374-e93f-4a95-a80c-d3c8a1cacfea" providerId="ADAL" clId="{6DF51603-D951-4BFD-BB63-98AB9FC1F51E}" dt="2025-11-11T17:58:11.997" v="10901"/>
        <pc:sldMkLst>
          <pc:docMk/>
          <pc:sldMk cId="3200591493" sldId="354"/>
        </pc:sldMkLst>
        <pc:spChg chg="del">
          <ac:chgData name="Orlando Correia" userId="f1b01374-e93f-4a95-a80c-d3c8a1cacfea" providerId="ADAL" clId="{6DF51603-D951-4BFD-BB63-98AB9FC1F51E}" dt="2025-11-11T17:51:25.779" v="10783" actId="478"/>
          <ac:spMkLst>
            <pc:docMk/>
            <pc:sldMk cId="3200591493" sldId="354"/>
            <ac:spMk id="2" creationId="{56B6B794-CAD2-88E2-EE49-9F915A595339}"/>
          </ac:spMkLst>
        </pc:spChg>
        <pc:spChg chg="mod">
          <ac:chgData name="Orlando Correia" userId="f1b01374-e93f-4a95-a80c-d3c8a1cacfea" providerId="ADAL" clId="{6DF51603-D951-4BFD-BB63-98AB9FC1F51E}" dt="2025-11-11T17:56:40.488" v="10864" actId="14100"/>
          <ac:spMkLst>
            <pc:docMk/>
            <pc:sldMk cId="3200591493" sldId="354"/>
            <ac:spMk id="3" creationId="{85209B29-8F3F-CD70-895C-4FA4C2A18E6E}"/>
          </ac:spMkLst>
        </pc:spChg>
        <pc:spChg chg="mod">
          <ac:chgData name="Orlando Correia" userId="f1b01374-e93f-4a95-a80c-d3c8a1cacfea" providerId="ADAL" clId="{6DF51603-D951-4BFD-BB63-98AB9FC1F51E}" dt="2025-11-11T17:56:42.595" v="10865" actId="14100"/>
          <ac:spMkLst>
            <pc:docMk/>
            <pc:sldMk cId="3200591493" sldId="354"/>
            <ac:spMk id="7" creationId="{B180A48C-6BE0-981B-A731-C38D5C41BE3A}"/>
          </ac:spMkLst>
        </pc:spChg>
        <pc:spChg chg="del">
          <ac:chgData name="Orlando Correia" userId="f1b01374-e93f-4a95-a80c-d3c8a1cacfea" providerId="ADAL" clId="{6DF51603-D951-4BFD-BB63-98AB9FC1F51E}" dt="2025-11-11T17:51:29.518" v="10786" actId="478"/>
          <ac:spMkLst>
            <pc:docMk/>
            <pc:sldMk cId="3200591493" sldId="354"/>
            <ac:spMk id="9" creationId="{25415538-4BDA-F8BE-6C17-8FF5B95B9BA4}"/>
          </ac:spMkLst>
        </pc:spChg>
        <pc:spChg chg="del">
          <ac:chgData name="Orlando Correia" userId="f1b01374-e93f-4a95-a80c-d3c8a1cacfea" providerId="ADAL" clId="{6DF51603-D951-4BFD-BB63-98AB9FC1F51E}" dt="2025-11-11T17:51:16.078" v="10782" actId="478"/>
          <ac:spMkLst>
            <pc:docMk/>
            <pc:sldMk cId="3200591493" sldId="354"/>
            <ac:spMk id="10" creationId="{2A728FB0-51D9-0827-7424-1BC75B812A7E}"/>
          </ac:spMkLst>
        </pc:spChg>
        <pc:spChg chg="del">
          <ac:chgData name="Orlando Correia" userId="f1b01374-e93f-4a95-a80c-d3c8a1cacfea" providerId="ADAL" clId="{6DF51603-D951-4BFD-BB63-98AB9FC1F51E}" dt="2025-11-11T17:51:27.413" v="10784" actId="478"/>
          <ac:spMkLst>
            <pc:docMk/>
            <pc:sldMk cId="3200591493" sldId="354"/>
            <ac:spMk id="11" creationId="{D43AA950-1611-DEA4-18C5-55FE11A7F609}"/>
          </ac:spMkLst>
        </pc:spChg>
        <pc:spChg chg="del mod">
          <ac:chgData name="Orlando Correia" userId="f1b01374-e93f-4a95-a80c-d3c8a1cacfea" providerId="ADAL" clId="{6DF51603-D951-4BFD-BB63-98AB9FC1F51E}" dt="2025-11-11T17:51:31.961" v="10788" actId="478"/>
          <ac:spMkLst>
            <pc:docMk/>
            <pc:sldMk cId="3200591493" sldId="354"/>
            <ac:spMk id="12" creationId="{1C0367B6-3689-F9CF-213E-A519F5297FEB}"/>
          </ac:spMkLst>
        </pc:spChg>
        <pc:spChg chg="del">
          <ac:chgData name="Orlando Correia" userId="f1b01374-e93f-4a95-a80c-d3c8a1cacfea" providerId="ADAL" clId="{6DF51603-D951-4BFD-BB63-98AB9FC1F51E}" dt="2025-11-11T17:51:16.078" v="10782" actId="478"/>
          <ac:spMkLst>
            <pc:docMk/>
            <pc:sldMk cId="3200591493" sldId="354"/>
            <ac:spMk id="13" creationId="{AE0955A9-B457-9B63-113D-6C8C0E0635C3}"/>
          </ac:spMkLst>
        </pc:spChg>
        <pc:spChg chg="del">
          <ac:chgData name="Orlando Correia" userId="f1b01374-e93f-4a95-a80c-d3c8a1cacfea" providerId="ADAL" clId="{6DF51603-D951-4BFD-BB63-98AB9FC1F51E}" dt="2025-11-11T17:51:28.372" v="10785" actId="478"/>
          <ac:spMkLst>
            <pc:docMk/>
            <pc:sldMk cId="3200591493" sldId="354"/>
            <ac:spMk id="14" creationId="{BABD2D4B-CE53-B9D2-B1F2-7F5EB0C7BD93}"/>
          </ac:spMkLst>
        </pc:spChg>
        <pc:spChg chg="del">
          <ac:chgData name="Orlando Correia" userId="f1b01374-e93f-4a95-a80c-d3c8a1cacfea" providerId="ADAL" clId="{6DF51603-D951-4BFD-BB63-98AB9FC1F51E}" dt="2025-11-11T17:51:16.078" v="10782" actId="478"/>
          <ac:spMkLst>
            <pc:docMk/>
            <pc:sldMk cId="3200591493" sldId="354"/>
            <ac:spMk id="15" creationId="{E5F248C8-1301-8EF2-2DA6-C020AB819D71}"/>
          </ac:spMkLst>
        </pc:spChg>
        <pc:graphicFrameChg chg="add mod modGraphic">
          <ac:chgData name="Orlando Correia" userId="f1b01374-e93f-4a95-a80c-d3c8a1cacfea" providerId="ADAL" clId="{6DF51603-D951-4BFD-BB63-98AB9FC1F51E}" dt="2025-11-11T17:58:11.997" v="10901"/>
          <ac:graphicFrameMkLst>
            <pc:docMk/>
            <pc:sldMk cId="3200591493" sldId="354"/>
            <ac:graphicFrameMk id="8" creationId="{BA53D993-8EC2-4BB0-8D1E-F3617AD2A17F}"/>
          </ac:graphicFrameMkLst>
        </pc:graphicFrameChg>
      </pc:sldChg>
      <pc:sldChg chg="modSp add mod ord">
        <pc:chgData name="Orlando Correia" userId="f1b01374-e93f-4a95-a80c-d3c8a1cacfea" providerId="ADAL" clId="{6DF51603-D951-4BFD-BB63-98AB9FC1F51E}" dt="2025-11-11T17:59:32.595" v="10943"/>
        <pc:sldMkLst>
          <pc:docMk/>
          <pc:sldMk cId="741767829" sldId="355"/>
        </pc:sldMkLst>
        <pc:graphicFrameChg chg="mod modGraphic">
          <ac:chgData name="Orlando Correia" userId="f1b01374-e93f-4a95-a80c-d3c8a1cacfea" providerId="ADAL" clId="{6DF51603-D951-4BFD-BB63-98AB9FC1F51E}" dt="2025-11-11T17:59:25.040" v="10941" actId="20577"/>
          <ac:graphicFrameMkLst>
            <pc:docMk/>
            <pc:sldMk cId="741767829" sldId="355"/>
            <ac:graphicFrameMk id="8" creationId="{CFCE5917-1F79-E458-9AA9-5EBCA18498B1}"/>
          </ac:graphicFrameMkLst>
        </pc:graphicFrameChg>
      </pc:sldChg>
      <pc:sldChg chg="add del">
        <pc:chgData name="Orlando Correia" userId="f1b01374-e93f-4a95-a80c-d3c8a1cacfea" providerId="ADAL" clId="{6DF51603-D951-4BFD-BB63-98AB9FC1F51E}" dt="2025-11-11T20:45:52.780" v="14811" actId="47"/>
        <pc:sldMkLst>
          <pc:docMk/>
          <pc:sldMk cId="86480385" sldId="356"/>
        </pc:sldMkLst>
      </pc:sldChg>
      <pc:sldChg chg="addSp delSp modSp add mod modAnim">
        <pc:chgData name="Orlando Correia" userId="f1b01374-e93f-4a95-a80c-d3c8a1cacfea" providerId="ADAL" clId="{6DF51603-D951-4BFD-BB63-98AB9FC1F51E}" dt="2025-11-11T20:21:45.498" v="14192" actId="14100"/>
        <pc:sldMkLst>
          <pc:docMk/>
          <pc:sldMk cId="1334464424" sldId="357"/>
        </pc:sldMkLst>
        <pc:spChg chg="add mod">
          <ac:chgData name="Orlando Correia" userId="f1b01374-e93f-4a95-a80c-d3c8a1cacfea" providerId="ADAL" clId="{6DF51603-D951-4BFD-BB63-98AB9FC1F51E}" dt="2025-11-11T20:21:42.774" v="14191" actId="14100"/>
          <ac:spMkLst>
            <pc:docMk/>
            <pc:sldMk cId="1334464424" sldId="357"/>
            <ac:spMk id="2" creationId="{9662F854-758A-20D2-0E2A-ED8C4A51263F}"/>
          </ac:spMkLst>
        </pc:spChg>
        <pc:spChg chg="mod">
          <ac:chgData name="Orlando Correia" userId="f1b01374-e93f-4a95-a80c-d3c8a1cacfea" providerId="ADAL" clId="{6DF51603-D951-4BFD-BB63-98AB9FC1F51E}" dt="2025-11-11T20:20:20.432" v="14149" actId="404"/>
          <ac:spMkLst>
            <pc:docMk/>
            <pc:sldMk cId="1334464424" sldId="357"/>
            <ac:spMk id="3" creationId="{0A108911-4E84-6D57-5222-C194FAAD15FB}"/>
          </ac:spMkLst>
        </pc:spChg>
        <pc:spChg chg="del mod">
          <ac:chgData name="Orlando Correia" userId="f1b01374-e93f-4a95-a80c-d3c8a1cacfea" providerId="ADAL" clId="{6DF51603-D951-4BFD-BB63-98AB9FC1F51E}" dt="2025-11-11T20:16:12.900" v="13972" actId="478"/>
          <ac:spMkLst>
            <pc:docMk/>
            <pc:sldMk cId="1334464424" sldId="357"/>
            <ac:spMk id="7" creationId="{5C58E205-6B54-6CF2-8361-FF18083782AD}"/>
          </ac:spMkLst>
        </pc:spChg>
        <pc:spChg chg="add mod">
          <ac:chgData name="Orlando Correia" userId="f1b01374-e93f-4a95-a80c-d3c8a1cacfea" providerId="ADAL" clId="{6DF51603-D951-4BFD-BB63-98AB9FC1F51E}" dt="2025-11-11T20:21:45.498" v="14192" actId="14100"/>
          <ac:spMkLst>
            <pc:docMk/>
            <pc:sldMk cId="1334464424" sldId="357"/>
            <ac:spMk id="8" creationId="{527A60FF-0142-6389-BFBD-3F1E5E990CA1}"/>
          </ac:spMkLst>
        </pc:spChg>
        <pc:spChg chg="add mod">
          <ac:chgData name="Orlando Correia" userId="f1b01374-e93f-4a95-a80c-d3c8a1cacfea" providerId="ADAL" clId="{6DF51603-D951-4BFD-BB63-98AB9FC1F51E}" dt="2025-11-11T20:20:56.843" v="14179" actId="6549"/>
          <ac:spMkLst>
            <pc:docMk/>
            <pc:sldMk cId="1334464424" sldId="357"/>
            <ac:spMk id="11" creationId="{A9E12F5C-BF68-A567-1391-896E92EC461E}"/>
          </ac:spMkLst>
        </pc:spChg>
        <pc:picChg chg="add mod">
          <ac:chgData name="Orlando Correia" userId="f1b01374-e93f-4a95-a80c-d3c8a1cacfea" providerId="ADAL" clId="{6DF51603-D951-4BFD-BB63-98AB9FC1F51E}" dt="2025-11-11T20:21:02.370" v="14180" actId="14100"/>
          <ac:picMkLst>
            <pc:docMk/>
            <pc:sldMk cId="1334464424" sldId="357"/>
            <ac:picMk id="10" creationId="{37F1EA30-4788-A725-FB6D-E97481C87CD7}"/>
          </ac:picMkLst>
        </pc:picChg>
      </pc:sldChg>
      <pc:sldChg chg="modSp add del mod">
        <pc:chgData name="Orlando Correia" userId="f1b01374-e93f-4a95-a80c-d3c8a1cacfea" providerId="ADAL" clId="{6DF51603-D951-4BFD-BB63-98AB9FC1F51E}" dt="2025-11-11T19:53:43.180" v="13668" actId="47"/>
        <pc:sldMkLst>
          <pc:docMk/>
          <pc:sldMk cId="1004798506" sldId="358"/>
        </pc:sldMkLst>
        <pc:spChg chg="mod">
          <ac:chgData name="Orlando Correia" userId="f1b01374-e93f-4a95-a80c-d3c8a1cacfea" providerId="ADAL" clId="{6DF51603-D951-4BFD-BB63-98AB9FC1F51E}" dt="2025-11-11T19:49:41.587" v="13633" actId="6549"/>
          <ac:spMkLst>
            <pc:docMk/>
            <pc:sldMk cId="1004798506" sldId="358"/>
            <ac:spMk id="7" creationId="{C3A38FA7-2BE2-EAB0-2A75-5898ABD5A474}"/>
          </ac:spMkLst>
        </pc:spChg>
      </pc:sldChg>
      <pc:sldChg chg="modSp add del setBg">
        <pc:chgData name="Orlando Correia" userId="f1b01374-e93f-4a95-a80c-d3c8a1cacfea" providerId="ADAL" clId="{6DF51603-D951-4BFD-BB63-98AB9FC1F51E}" dt="2025-11-11T19:53:44.117" v="13669" actId="47"/>
        <pc:sldMkLst>
          <pc:docMk/>
          <pc:sldMk cId="0" sldId="359"/>
        </pc:sldMkLst>
        <pc:spChg chg="mod">
          <ac:chgData name="Orlando Correia" userId="f1b01374-e93f-4a95-a80c-d3c8a1cacfea" providerId="ADAL" clId="{6DF51603-D951-4BFD-BB63-98AB9FC1F51E}" dt="2025-11-11T19:51:31.739" v="13660" actId="20577"/>
          <ac:spMkLst>
            <pc:docMk/>
            <pc:sldMk cId="0" sldId="359"/>
            <ac:spMk id="6" creationId="{00000000-0000-0000-0000-000000000000}"/>
          </ac:spMkLst>
        </pc:spChg>
      </pc:sldChg>
      <pc:sldChg chg="add ord">
        <pc:chgData name="Orlando Correia" userId="f1b01374-e93f-4a95-a80c-d3c8a1cacfea" providerId="ADAL" clId="{6DF51603-D951-4BFD-BB63-98AB9FC1F51E}" dt="2025-11-11T19:54:07.338" v="13675"/>
        <pc:sldMkLst>
          <pc:docMk/>
          <pc:sldMk cId="1075082094" sldId="390"/>
        </pc:sldMkLst>
      </pc:sldChg>
      <pc:sldChg chg="add">
        <pc:chgData name="Orlando Correia" userId="f1b01374-e93f-4a95-a80c-d3c8a1cacfea" providerId="ADAL" clId="{6DF51603-D951-4BFD-BB63-98AB9FC1F51E}" dt="2025-11-11T20:29:11.552" v="14194"/>
        <pc:sldMkLst>
          <pc:docMk/>
          <pc:sldMk cId="0" sldId="391"/>
        </pc:sldMkLst>
      </pc:sldChg>
      <pc:sldChg chg="add">
        <pc:chgData name="Orlando Correia" userId="f1b01374-e93f-4a95-a80c-d3c8a1cacfea" providerId="ADAL" clId="{6DF51603-D951-4BFD-BB63-98AB9FC1F51E}" dt="2025-11-11T20:29:11.552" v="14194"/>
        <pc:sldMkLst>
          <pc:docMk/>
          <pc:sldMk cId="0" sldId="392"/>
        </pc:sldMkLst>
      </pc:sldChg>
      <pc:sldChg chg="add del setBg">
        <pc:chgData name="Orlando Correia" userId="f1b01374-e93f-4a95-a80c-d3c8a1cacfea" providerId="ADAL" clId="{6DF51603-D951-4BFD-BB63-98AB9FC1F51E}" dt="2025-11-11T19:53:57.815" v="13673" actId="47"/>
        <pc:sldMkLst>
          <pc:docMk/>
          <pc:sldMk cId="2943203004" sldId="392"/>
        </pc:sldMkLst>
      </pc:sldChg>
      <pc:sldChg chg="addSp modSp add mod modNotesTx">
        <pc:chgData name="Orlando Correia" userId="f1b01374-e93f-4a95-a80c-d3c8a1cacfea" providerId="ADAL" clId="{6DF51603-D951-4BFD-BB63-98AB9FC1F51E}" dt="2025-11-11T20:52:13.480" v="15182" actId="20577"/>
        <pc:sldMkLst>
          <pc:docMk/>
          <pc:sldMk cId="3180483523" sldId="393"/>
        </pc:sldMkLst>
        <pc:spChg chg="add mod">
          <ac:chgData name="Orlando Correia" userId="f1b01374-e93f-4a95-a80c-d3c8a1cacfea" providerId="ADAL" clId="{6DF51603-D951-4BFD-BB63-98AB9FC1F51E}" dt="2025-11-11T20:51:18.694" v="14900" actId="1076"/>
          <ac:spMkLst>
            <pc:docMk/>
            <pc:sldMk cId="3180483523" sldId="393"/>
            <ac:spMk id="2" creationId="{A1A17C4F-1C89-3632-F4E8-E9EF13629551}"/>
          </ac:spMkLst>
        </pc:spChg>
        <pc:spChg chg="ord">
          <ac:chgData name="Orlando Correia" userId="f1b01374-e93f-4a95-a80c-d3c8a1cacfea" providerId="ADAL" clId="{6DF51603-D951-4BFD-BB63-98AB9FC1F51E}" dt="2025-11-11T20:47:58.975" v="14817" actId="170"/>
          <ac:spMkLst>
            <pc:docMk/>
            <pc:sldMk cId="3180483523" sldId="393"/>
            <ac:spMk id="19" creationId="{2EC24C6A-8BC4-8590-98CC-6F3E1D4E5B69}"/>
          </ac:spMkLst>
        </pc:spChg>
        <pc:spChg chg="ord">
          <ac:chgData name="Orlando Correia" userId="f1b01374-e93f-4a95-a80c-d3c8a1cacfea" providerId="ADAL" clId="{6DF51603-D951-4BFD-BB63-98AB9FC1F51E}" dt="2025-11-11T20:47:58.975" v="14817" actId="170"/>
          <ac:spMkLst>
            <pc:docMk/>
            <pc:sldMk cId="3180483523" sldId="393"/>
            <ac:spMk id="20" creationId="{1F71AA98-D003-04A1-E175-21E5A77657D4}"/>
          </ac:spMkLst>
        </pc:spChg>
        <pc:picChg chg="mod">
          <ac:chgData name="Orlando Correia" userId="f1b01374-e93f-4a95-a80c-d3c8a1cacfea" providerId="ADAL" clId="{6DF51603-D951-4BFD-BB63-98AB9FC1F51E}" dt="2025-11-11T20:49:44.422" v="14829" actId="18131"/>
          <ac:picMkLst>
            <pc:docMk/>
            <pc:sldMk cId="3180483523" sldId="393"/>
            <ac:picMk id="14338" creationId="{A450C85F-8C13-27C1-A51E-6B47CB5C6854}"/>
          </ac:picMkLst>
        </pc:picChg>
      </pc:sldChg>
      <pc:sldChg chg="modSp add mod">
        <pc:chgData name="Orlando Correia" userId="f1b01374-e93f-4a95-a80c-d3c8a1cacfea" providerId="ADAL" clId="{6DF51603-D951-4BFD-BB63-98AB9FC1F51E}" dt="2025-11-11T20:53:38.062" v="15308" actId="114"/>
        <pc:sldMkLst>
          <pc:docMk/>
          <pc:sldMk cId="508315172" sldId="394"/>
        </pc:sldMkLst>
        <pc:spChg chg="mod">
          <ac:chgData name="Orlando Correia" userId="f1b01374-e93f-4a95-a80c-d3c8a1cacfea" providerId="ADAL" clId="{6DF51603-D951-4BFD-BB63-98AB9FC1F51E}" dt="2025-11-11T20:53:38.062" v="15308" actId="114"/>
          <ac:spMkLst>
            <pc:docMk/>
            <pc:sldMk cId="508315172" sldId="394"/>
            <ac:spMk id="2" creationId="{533B3BEF-ABC6-E05F-4468-1298CD0E1DFE}"/>
          </ac:spMkLst>
        </pc:spChg>
        <pc:picChg chg="mod">
          <ac:chgData name="Orlando Correia" userId="f1b01374-e93f-4a95-a80c-d3c8a1cacfea" providerId="ADAL" clId="{6DF51603-D951-4BFD-BB63-98AB9FC1F51E}" dt="2025-11-11T20:52:31.424" v="15184" actId="14826"/>
          <ac:picMkLst>
            <pc:docMk/>
            <pc:sldMk cId="508315172" sldId="394"/>
            <ac:picMk id="14338" creationId="{2EDD06A0-D882-90FC-0249-89D0E59CF76A}"/>
          </ac:picMkLst>
        </pc:picChg>
      </pc:sldChg>
      <pc:sldChg chg="add del">
        <pc:chgData name="Orlando Correia" userId="f1b01374-e93f-4a95-a80c-d3c8a1cacfea" providerId="ADAL" clId="{6DF51603-D951-4BFD-BB63-98AB9FC1F51E}" dt="2025-11-11T19:53:56.790" v="13672" actId="47"/>
        <pc:sldMkLst>
          <pc:docMk/>
          <pc:sldMk cId="3458922198" sldId="43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54BC83-F68E-400E-B7D7-B031C99A0113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6B5D2AD-C9FB-4B52-90CB-405B0FC8D6F5}">
      <dgm:prSet phldrT="[Text]" phldr="0" custT="1"/>
      <dgm:spPr/>
      <dgm:t>
        <a:bodyPr/>
        <a:lstStyle/>
        <a:p>
          <a:r>
            <a:rPr lang="en-GB" sz="11500" spc="600" dirty="0"/>
            <a:t>Skill</a:t>
          </a:r>
          <a:endParaRPr lang="en-GB" sz="6500" spc="600" dirty="0"/>
        </a:p>
      </dgm:t>
    </dgm:pt>
    <dgm:pt modelId="{CAD87346-85A7-44BD-8183-1188C59D8C78}" type="parTrans" cxnId="{AF71F968-22BB-40EE-AD89-03C9E558DAF5}">
      <dgm:prSet/>
      <dgm:spPr/>
      <dgm:t>
        <a:bodyPr/>
        <a:lstStyle/>
        <a:p>
          <a:endParaRPr lang="en-GB"/>
        </a:p>
      </dgm:t>
    </dgm:pt>
    <dgm:pt modelId="{13E2D96E-008B-4999-8101-5FBD72082FD5}" type="sibTrans" cxnId="{AF71F968-22BB-40EE-AD89-03C9E558DAF5}">
      <dgm:prSet/>
      <dgm:spPr/>
      <dgm:t>
        <a:bodyPr/>
        <a:lstStyle/>
        <a:p>
          <a:endParaRPr lang="en-GB"/>
        </a:p>
      </dgm:t>
    </dgm:pt>
    <dgm:pt modelId="{0859F125-FC6E-405F-A7B2-3BE82B4EC8E6}">
      <dgm:prSet phldrT="[Text]" phldr="0" custT="1"/>
      <dgm:spPr/>
      <dgm:t>
        <a:bodyPr/>
        <a:lstStyle/>
        <a:p>
          <a:r>
            <a:rPr lang="en-GB" sz="11500" spc="600" dirty="0"/>
            <a:t>Will</a:t>
          </a:r>
        </a:p>
      </dgm:t>
    </dgm:pt>
    <dgm:pt modelId="{102DC30A-7C1D-4657-B2E0-DC42D66097F8}" type="parTrans" cxnId="{4B12F1DB-5999-48A5-A0FF-19224E02B529}">
      <dgm:prSet/>
      <dgm:spPr/>
      <dgm:t>
        <a:bodyPr/>
        <a:lstStyle/>
        <a:p>
          <a:endParaRPr lang="en-GB"/>
        </a:p>
      </dgm:t>
    </dgm:pt>
    <dgm:pt modelId="{E7C15EB3-BE9F-4300-BD23-8C90FF5E3EB0}" type="sibTrans" cxnId="{4B12F1DB-5999-48A5-A0FF-19224E02B529}">
      <dgm:prSet/>
      <dgm:spPr/>
      <dgm:t>
        <a:bodyPr/>
        <a:lstStyle/>
        <a:p>
          <a:endParaRPr lang="en-GB"/>
        </a:p>
      </dgm:t>
    </dgm:pt>
    <dgm:pt modelId="{2246C509-CA85-4201-868B-9F974178361C}" type="pres">
      <dgm:prSet presAssocID="{3B54BC83-F68E-400E-B7D7-B031C99A0113}" presName="cycle" presStyleCnt="0">
        <dgm:presLayoutVars>
          <dgm:dir/>
          <dgm:resizeHandles val="exact"/>
        </dgm:presLayoutVars>
      </dgm:prSet>
      <dgm:spPr/>
    </dgm:pt>
    <dgm:pt modelId="{C774FED9-24C2-49E6-ADC0-F61D507684E6}" type="pres">
      <dgm:prSet presAssocID="{F6B5D2AD-C9FB-4B52-90CB-405B0FC8D6F5}" presName="arrow" presStyleLbl="node1" presStyleIdx="0" presStyleCnt="2">
        <dgm:presLayoutVars>
          <dgm:bulletEnabled val="1"/>
        </dgm:presLayoutVars>
      </dgm:prSet>
      <dgm:spPr/>
    </dgm:pt>
    <dgm:pt modelId="{EE62DFB2-D342-4EAD-A475-66D77F98E6D6}" type="pres">
      <dgm:prSet presAssocID="{0859F125-FC6E-405F-A7B2-3BE82B4EC8E6}" presName="arrow" presStyleLbl="node1" presStyleIdx="1" presStyleCnt="2">
        <dgm:presLayoutVars>
          <dgm:bulletEnabled val="1"/>
        </dgm:presLayoutVars>
      </dgm:prSet>
      <dgm:spPr/>
    </dgm:pt>
  </dgm:ptLst>
  <dgm:cxnLst>
    <dgm:cxn modelId="{BF3AF23D-C046-4876-942D-A5C18B659ADB}" type="presOf" srcId="{0859F125-FC6E-405F-A7B2-3BE82B4EC8E6}" destId="{EE62DFB2-D342-4EAD-A475-66D77F98E6D6}" srcOrd="0" destOrd="0" presId="urn:microsoft.com/office/officeart/2005/8/layout/arrow1"/>
    <dgm:cxn modelId="{46D7BC62-1CFD-4637-A3EB-0289AC3E2EE6}" type="presOf" srcId="{F6B5D2AD-C9FB-4B52-90CB-405B0FC8D6F5}" destId="{C774FED9-24C2-49E6-ADC0-F61D507684E6}" srcOrd="0" destOrd="0" presId="urn:microsoft.com/office/officeart/2005/8/layout/arrow1"/>
    <dgm:cxn modelId="{AF71F968-22BB-40EE-AD89-03C9E558DAF5}" srcId="{3B54BC83-F68E-400E-B7D7-B031C99A0113}" destId="{F6B5D2AD-C9FB-4B52-90CB-405B0FC8D6F5}" srcOrd="0" destOrd="0" parTransId="{CAD87346-85A7-44BD-8183-1188C59D8C78}" sibTransId="{13E2D96E-008B-4999-8101-5FBD72082FD5}"/>
    <dgm:cxn modelId="{E029DCCC-960A-466A-AFC2-EB23027BB321}" type="presOf" srcId="{3B54BC83-F68E-400E-B7D7-B031C99A0113}" destId="{2246C509-CA85-4201-868B-9F974178361C}" srcOrd="0" destOrd="0" presId="urn:microsoft.com/office/officeart/2005/8/layout/arrow1"/>
    <dgm:cxn modelId="{4B12F1DB-5999-48A5-A0FF-19224E02B529}" srcId="{3B54BC83-F68E-400E-B7D7-B031C99A0113}" destId="{0859F125-FC6E-405F-A7B2-3BE82B4EC8E6}" srcOrd="1" destOrd="0" parTransId="{102DC30A-7C1D-4657-B2E0-DC42D66097F8}" sibTransId="{E7C15EB3-BE9F-4300-BD23-8C90FF5E3EB0}"/>
    <dgm:cxn modelId="{624CFD51-61DC-4A05-872C-66603978E1A9}" type="presParOf" srcId="{2246C509-CA85-4201-868B-9F974178361C}" destId="{C774FED9-24C2-49E6-ADC0-F61D507684E6}" srcOrd="0" destOrd="0" presId="urn:microsoft.com/office/officeart/2005/8/layout/arrow1"/>
    <dgm:cxn modelId="{CEFDF8E1-E28D-4FA6-B450-A34CA1F87DF9}" type="presParOf" srcId="{2246C509-CA85-4201-868B-9F974178361C}" destId="{EE62DFB2-D342-4EAD-A475-66D77F98E6D6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54BC83-F68E-400E-B7D7-B031C99A0113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6B5D2AD-C9FB-4B52-90CB-405B0FC8D6F5}">
      <dgm:prSet phldrT="[Text]" phldr="0" custT="1"/>
      <dgm:spPr/>
      <dgm:t>
        <a:bodyPr/>
        <a:lstStyle/>
        <a:p>
          <a:r>
            <a:rPr lang="en-GB" sz="7000" spc="600" dirty="0"/>
            <a:t>Aptitude</a:t>
          </a:r>
        </a:p>
      </dgm:t>
    </dgm:pt>
    <dgm:pt modelId="{CAD87346-85A7-44BD-8183-1188C59D8C78}" type="parTrans" cxnId="{AF71F968-22BB-40EE-AD89-03C9E558DAF5}">
      <dgm:prSet/>
      <dgm:spPr/>
      <dgm:t>
        <a:bodyPr/>
        <a:lstStyle/>
        <a:p>
          <a:endParaRPr lang="en-GB"/>
        </a:p>
      </dgm:t>
    </dgm:pt>
    <dgm:pt modelId="{13E2D96E-008B-4999-8101-5FBD72082FD5}" type="sibTrans" cxnId="{AF71F968-22BB-40EE-AD89-03C9E558DAF5}">
      <dgm:prSet/>
      <dgm:spPr/>
      <dgm:t>
        <a:bodyPr/>
        <a:lstStyle/>
        <a:p>
          <a:endParaRPr lang="en-GB"/>
        </a:p>
      </dgm:t>
    </dgm:pt>
    <dgm:pt modelId="{0859F125-FC6E-405F-A7B2-3BE82B4EC8E6}">
      <dgm:prSet phldrT="[Text]" phldr="0" custT="1"/>
      <dgm:spPr/>
      <dgm:t>
        <a:bodyPr/>
        <a:lstStyle/>
        <a:p>
          <a:r>
            <a:rPr lang="en-GB" sz="7200" spc="600" dirty="0"/>
            <a:t>Attitude</a:t>
          </a:r>
        </a:p>
      </dgm:t>
    </dgm:pt>
    <dgm:pt modelId="{102DC30A-7C1D-4657-B2E0-DC42D66097F8}" type="parTrans" cxnId="{4B12F1DB-5999-48A5-A0FF-19224E02B529}">
      <dgm:prSet/>
      <dgm:spPr/>
      <dgm:t>
        <a:bodyPr/>
        <a:lstStyle/>
        <a:p>
          <a:endParaRPr lang="en-GB"/>
        </a:p>
      </dgm:t>
    </dgm:pt>
    <dgm:pt modelId="{E7C15EB3-BE9F-4300-BD23-8C90FF5E3EB0}" type="sibTrans" cxnId="{4B12F1DB-5999-48A5-A0FF-19224E02B529}">
      <dgm:prSet/>
      <dgm:spPr/>
      <dgm:t>
        <a:bodyPr/>
        <a:lstStyle/>
        <a:p>
          <a:endParaRPr lang="en-GB"/>
        </a:p>
      </dgm:t>
    </dgm:pt>
    <dgm:pt modelId="{2246C509-CA85-4201-868B-9F974178361C}" type="pres">
      <dgm:prSet presAssocID="{3B54BC83-F68E-400E-B7D7-B031C99A0113}" presName="cycle" presStyleCnt="0">
        <dgm:presLayoutVars>
          <dgm:dir/>
          <dgm:resizeHandles val="exact"/>
        </dgm:presLayoutVars>
      </dgm:prSet>
      <dgm:spPr/>
    </dgm:pt>
    <dgm:pt modelId="{C774FED9-24C2-49E6-ADC0-F61D507684E6}" type="pres">
      <dgm:prSet presAssocID="{F6B5D2AD-C9FB-4B52-90CB-405B0FC8D6F5}" presName="arrow" presStyleLbl="node1" presStyleIdx="0" presStyleCnt="2">
        <dgm:presLayoutVars>
          <dgm:bulletEnabled val="1"/>
        </dgm:presLayoutVars>
      </dgm:prSet>
      <dgm:spPr/>
    </dgm:pt>
    <dgm:pt modelId="{EE62DFB2-D342-4EAD-A475-66D77F98E6D6}" type="pres">
      <dgm:prSet presAssocID="{0859F125-FC6E-405F-A7B2-3BE82B4EC8E6}" presName="arrow" presStyleLbl="node1" presStyleIdx="1" presStyleCnt="2">
        <dgm:presLayoutVars>
          <dgm:bulletEnabled val="1"/>
        </dgm:presLayoutVars>
      </dgm:prSet>
      <dgm:spPr/>
    </dgm:pt>
  </dgm:ptLst>
  <dgm:cxnLst>
    <dgm:cxn modelId="{BF3AF23D-C046-4876-942D-A5C18B659ADB}" type="presOf" srcId="{0859F125-FC6E-405F-A7B2-3BE82B4EC8E6}" destId="{EE62DFB2-D342-4EAD-A475-66D77F98E6D6}" srcOrd="0" destOrd="0" presId="urn:microsoft.com/office/officeart/2005/8/layout/arrow1"/>
    <dgm:cxn modelId="{46D7BC62-1CFD-4637-A3EB-0289AC3E2EE6}" type="presOf" srcId="{F6B5D2AD-C9FB-4B52-90CB-405B0FC8D6F5}" destId="{C774FED9-24C2-49E6-ADC0-F61D507684E6}" srcOrd="0" destOrd="0" presId="urn:microsoft.com/office/officeart/2005/8/layout/arrow1"/>
    <dgm:cxn modelId="{AF71F968-22BB-40EE-AD89-03C9E558DAF5}" srcId="{3B54BC83-F68E-400E-B7D7-B031C99A0113}" destId="{F6B5D2AD-C9FB-4B52-90CB-405B0FC8D6F5}" srcOrd="0" destOrd="0" parTransId="{CAD87346-85A7-44BD-8183-1188C59D8C78}" sibTransId="{13E2D96E-008B-4999-8101-5FBD72082FD5}"/>
    <dgm:cxn modelId="{E029DCCC-960A-466A-AFC2-EB23027BB321}" type="presOf" srcId="{3B54BC83-F68E-400E-B7D7-B031C99A0113}" destId="{2246C509-CA85-4201-868B-9F974178361C}" srcOrd="0" destOrd="0" presId="urn:microsoft.com/office/officeart/2005/8/layout/arrow1"/>
    <dgm:cxn modelId="{4B12F1DB-5999-48A5-A0FF-19224E02B529}" srcId="{3B54BC83-F68E-400E-B7D7-B031C99A0113}" destId="{0859F125-FC6E-405F-A7B2-3BE82B4EC8E6}" srcOrd="1" destOrd="0" parTransId="{102DC30A-7C1D-4657-B2E0-DC42D66097F8}" sibTransId="{E7C15EB3-BE9F-4300-BD23-8C90FF5E3EB0}"/>
    <dgm:cxn modelId="{624CFD51-61DC-4A05-872C-66603978E1A9}" type="presParOf" srcId="{2246C509-CA85-4201-868B-9F974178361C}" destId="{C774FED9-24C2-49E6-ADC0-F61D507684E6}" srcOrd="0" destOrd="0" presId="urn:microsoft.com/office/officeart/2005/8/layout/arrow1"/>
    <dgm:cxn modelId="{CEFDF8E1-E28D-4FA6-B450-A34CA1F87DF9}" type="presParOf" srcId="{2246C509-CA85-4201-868B-9F974178361C}" destId="{EE62DFB2-D342-4EAD-A475-66D77F98E6D6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54BC83-F68E-400E-B7D7-B031C99A0113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6B5D2AD-C9FB-4B52-90CB-405B0FC8D6F5}">
      <dgm:prSet phldrT="[Text]" phldr="0" custT="1"/>
      <dgm:spPr/>
      <dgm:t>
        <a:bodyPr/>
        <a:lstStyle/>
        <a:p>
          <a:r>
            <a:rPr lang="en-GB" sz="11500" spc="600" dirty="0"/>
            <a:t>Skill</a:t>
          </a:r>
          <a:endParaRPr lang="en-GB" sz="6500" spc="600" dirty="0"/>
        </a:p>
      </dgm:t>
    </dgm:pt>
    <dgm:pt modelId="{CAD87346-85A7-44BD-8183-1188C59D8C78}" type="parTrans" cxnId="{AF71F968-22BB-40EE-AD89-03C9E558DAF5}">
      <dgm:prSet/>
      <dgm:spPr/>
      <dgm:t>
        <a:bodyPr/>
        <a:lstStyle/>
        <a:p>
          <a:endParaRPr lang="en-GB"/>
        </a:p>
      </dgm:t>
    </dgm:pt>
    <dgm:pt modelId="{13E2D96E-008B-4999-8101-5FBD72082FD5}" type="sibTrans" cxnId="{AF71F968-22BB-40EE-AD89-03C9E558DAF5}">
      <dgm:prSet/>
      <dgm:spPr/>
      <dgm:t>
        <a:bodyPr/>
        <a:lstStyle/>
        <a:p>
          <a:endParaRPr lang="en-GB"/>
        </a:p>
      </dgm:t>
    </dgm:pt>
    <dgm:pt modelId="{0859F125-FC6E-405F-A7B2-3BE82B4EC8E6}">
      <dgm:prSet phldrT="[Text]" phldr="0" custT="1"/>
      <dgm:spPr/>
      <dgm:t>
        <a:bodyPr/>
        <a:lstStyle/>
        <a:p>
          <a:r>
            <a:rPr lang="en-GB" sz="11500" spc="600" dirty="0"/>
            <a:t>Will</a:t>
          </a:r>
        </a:p>
      </dgm:t>
    </dgm:pt>
    <dgm:pt modelId="{102DC30A-7C1D-4657-B2E0-DC42D66097F8}" type="parTrans" cxnId="{4B12F1DB-5999-48A5-A0FF-19224E02B529}">
      <dgm:prSet/>
      <dgm:spPr/>
      <dgm:t>
        <a:bodyPr/>
        <a:lstStyle/>
        <a:p>
          <a:endParaRPr lang="en-GB"/>
        </a:p>
      </dgm:t>
    </dgm:pt>
    <dgm:pt modelId="{E7C15EB3-BE9F-4300-BD23-8C90FF5E3EB0}" type="sibTrans" cxnId="{4B12F1DB-5999-48A5-A0FF-19224E02B529}">
      <dgm:prSet/>
      <dgm:spPr/>
      <dgm:t>
        <a:bodyPr/>
        <a:lstStyle/>
        <a:p>
          <a:endParaRPr lang="en-GB"/>
        </a:p>
      </dgm:t>
    </dgm:pt>
    <dgm:pt modelId="{2246C509-CA85-4201-868B-9F974178361C}" type="pres">
      <dgm:prSet presAssocID="{3B54BC83-F68E-400E-B7D7-B031C99A0113}" presName="cycle" presStyleCnt="0">
        <dgm:presLayoutVars>
          <dgm:dir/>
          <dgm:resizeHandles val="exact"/>
        </dgm:presLayoutVars>
      </dgm:prSet>
      <dgm:spPr/>
    </dgm:pt>
    <dgm:pt modelId="{C774FED9-24C2-49E6-ADC0-F61D507684E6}" type="pres">
      <dgm:prSet presAssocID="{F6B5D2AD-C9FB-4B52-90CB-405B0FC8D6F5}" presName="arrow" presStyleLbl="node1" presStyleIdx="0" presStyleCnt="2">
        <dgm:presLayoutVars>
          <dgm:bulletEnabled val="1"/>
        </dgm:presLayoutVars>
      </dgm:prSet>
      <dgm:spPr/>
    </dgm:pt>
    <dgm:pt modelId="{EE62DFB2-D342-4EAD-A475-66D77F98E6D6}" type="pres">
      <dgm:prSet presAssocID="{0859F125-FC6E-405F-A7B2-3BE82B4EC8E6}" presName="arrow" presStyleLbl="node1" presStyleIdx="1" presStyleCnt="2">
        <dgm:presLayoutVars>
          <dgm:bulletEnabled val="1"/>
        </dgm:presLayoutVars>
      </dgm:prSet>
      <dgm:spPr/>
    </dgm:pt>
  </dgm:ptLst>
  <dgm:cxnLst>
    <dgm:cxn modelId="{BF3AF23D-C046-4876-942D-A5C18B659ADB}" type="presOf" srcId="{0859F125-FC6E-405F-A7B2-3BE82B4EC8E6}" destId="{EE62DFB2-D342-4EAD-A475-66D77F98E6D6}" srcOrd="0" destOrd="0" presId="urn:microsoft.com/office/officeart/2005/8/layout/arrow1"/>
    <dgm:cxn modelId="{46D7BC62-1CFD-4637-A3EB-0289AC3E2EE6}" type="presOf" srcId="{F6B5D2AD-C9FB-4B52-90CB-405B0FC8D6F5}" destId="{C774FED9-24C2-49E6-ADC0-F61D507684E6}" srcOrd="0" destOrd="0" presId="urn:microsoft.com/office/officeart/2005/8/layout/arrow1"/>
    <dgm:cxn modelId="{AF71F968-22BB-40EE-AD89-03C9E558DAF5}" srcId="{3B54BC83-F68E-400E-B7D7-B031C99A0113}" destId="{F6B5D2AD-C9FB-4B52-90CB-405B0FC8D6F5}" srcOrd="0" destOrd="0" parTransId="{CAD87346-85A7-44BD-8183-1188C59D8C78}" sibTransId="{13E2D96E-008B-4999-8101-5FBD72082FD5}"/>
    <dgm:cxn modelId="{E029DCCC-960A-466A-AFC2-EB23027BB321}" type="presOf" srcId="{3B54BC83-F68E-400E-B7D7-B031C99A0113}" destId="{2246C509-CA85-4201-868B-9F974178361C}" srcOrd="0" destOrd="0" presId="urn:microsoft.com/office/officeart/2005/8/layout/arrow1"/>
    <dgm:cxn modelId="{4B12F1DB-5999-48A5-A0FF-19224E02B529}" srcId="{3B54BC83-F68E-400E-B7D7-B031C99A0113}" destId="{0859F125-FC6E-405F-A7B2-3BE82B4EC8E6}" srcOrd="1" destOrd="0" parTransId="{102DC30A-7C1D-4657-B2E0-DC42D66097F8}" sibTransId="{E7C15EB3-BE9F-4300-BD23-8C90FF5E3EB0}"/>
    <dgm:cxn modelId="{624CFD51-61DC-4A05-872C-66603978E1A9}" type="presParOf" srcId="{2246C509-CA85-4201-868B-9F974178361C}" destId="{C774FED9-24C2-49E6-ADC0-F61D507684E6}" srcOrd="0" destOrd="0" presId="urn:microsoft.com/office/officeart/2005/8/layout/arrow1"/>
    <dgm:cxn modelId="{CEFDF8E1-E28D-4FA6-B450-A34CA1F87DF9}" type="presParOf" srcId="{2246C509-CA85-4201-868B-9F974178361C}" destId="{EE62DFB2-D342-4EAD-A475-66D77F98E6D6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4FED9-24C2-49E6-ADC0-F61D507684E6}">
      <dsp:nvSpPr>
        <dsp:cNvPr id="0" name=""/>
        <dsp:cNvSpPr/>
      </dsp:nvSpPr>
      <dsp:spPr>
        <a:xfrm rot="16200000">
          <a:off x="506" y="1161851"/>
          <a:ext cx="5804296" cy="5804296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7880" tIns="817880" rIns="817880" bIns="817880" numCol="1" spcCol="1270" anchor="ctr" anchorCtr="0">
          <a:noAutofit/>
        </a:bodyPr>
        <a:lstStyle/>
        <a:p>
          <a:pPr marL="0" lvl="0" indent="0" algn="ctr" defTabSz="5111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500" kern="1200" spc="600" dirty="0"/>
            <a:t>Skill</a:t>
          </a:r>
          <a:endParaRPr lang="en-GB" sz="6500" kern="1200" spc="600" dirty="0"/>
        </a:p>
      </dsp:txBody>
      <dsp:txXfrm rot="5400000">
        <a:off x="1016258" y="2612925"/>
        <a:ext cx="4788544" cy="2902148"/>
      </dsp:txXfrm>
    </dsp:sp>
    <dsp:sp modelId="{EE62DFB2-D342-4EAD-A475-66D77F98E6D6}">
      <dsp:nvSpPr>
        <dsp:cNvPr id="0" name=""/>
        <dsp:cNvSpPr/>
      </dsp:nvSpPr>
      <dsp:spPr>
        <a:xfrm rot="5400000">
          <a:off x="6387196" y="1161851"/>
          <a:ext cx="5804296" cy="5804296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7880" tIns="817880" rIns="817880" bIns="817880" numCol="1" spcCol="1270" anchor="ctr" anchorCtr="0">
          <a:noAutofit/>
        </a:bodyPr>
        <a:lstStyle/>
        <a:p>
          <a:pPr marL="0" lvl="0" indent="0" algn="ctr" defTabSz="5111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500" kern="1200" spc="600" dirty="0"/>
            <a:t>Will</a:t>
          </a:r>
        </a:p>
      </dsp:txBody>
      <dsp:txXfrm rot="-5400000">
        <a:off x="6387196" y="2612925"/>
        <a:ext cx="4788544" cy="29021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4FED9-24C2-49E6-ADC0-F61D507684E6}">
      <dsp:nvSpPr>
        <dsp:cNvPr id="0" name=""/>
        <dsp:cNvSpPr/>
      </dsp:nvSpPr>
      <dsp:spPr>
        <a:xfrm rot="16200000">
          <a:off x="506" y="1161851"/>
          <a:ext cx="5804296" cy="5804296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0" tIns="497840" rIns="497840" bIns="497840" numCol="1" spcCol="1270" anchor="ctr" anchorCtr="0">
          <a:noAutofit/>
        </a:bodyPr>
        <a:lstStyle/>
        <a:p>
          <a:pPr marL="0" lvl="0" indent="0" algn="ctr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0" kern="1200" spc="600" dirty="0"/>
            <a:t>Aptitude</a:t>
          </a:r>
        </a:p>
      </dsp:txBody>
      <dsp:txXfrm rot="5400000">
        <a:off x="1016258" y="2612925"/>
        <a:ext cx="4788544" cy="2902148"/>
      </dsp:txXfrm>
    </dsp:sp>
    <dsp:sp modelId="{EE62DFB2-D342-4EAD-A475-66D77F98E6D6}">
      <dsp:nvSpPr>
        <dsp:cNvPr id="0" name=""/>
        <dsp:cNvSpPr/>
      </dsp:nvSpPr>
      <dsp:spPr>
        <a:xfrm rot="5400000">
          <a:off x="6387196" y="1161851"/>
          <a:ext cx="5804296" cy="5804296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2064" tIns="512064" rIns="512064" bIns="512064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200" kern="1200" spc="600" dirty="0"/>
            <a:t>Attitude</a:t>
          </a:r>
        </a:p>
      </dsp:txBody>
      <dsp:txXfrm rot="-5400000">
        <a:off x="6387196" y="2612925"/>
        <a:ext cx="4788544" cy="29021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4FED9-24C2-49E6-ADC0-F61D507684E6}">
      <dsp:nvSpPr>
        <dsp:cNvPr id="0" name=""/>
        <dsp:cNvSpPr/>
      </dsp:nvSpPr>
      <dsp:spPr>
        <a:xfrm rot="16200000">
          <a:off x="506" y="1161851"/>
          <a:ext cx="5804296" cy="5804296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7880" tIns="817880" rIns="817880" bIns="817880" numCol="1" spcCol="1270" anchor="ctr" anchorCtr="0">
          <a:noAutofit/>
        </a:bodyPr>
        <a:lstStyle/>
        <a:p>
          <a:pPr marL="0" lvl="0" indent="0" algn="ctr" defTabSz="5111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500" kern="1200" spc="600" dirty="0"/>
            <a:t>Skill</a:t>
          </a:r>
          <a:endParaRPr lang="en-GB" sz="6500" kern="1200" spc="600" dirty="0"/>
        </a:p>
      </dsp:txBody>
      <dsp:txXfrm rot="5400000">
        <a:off x="1016258" y="2612925"/>
        <a:ext cx="4788544" cy="2902148"/>
      </dsp:txXfrm>
    </dsp:sp>
    <dsp:sp modelId="{EE62DFB2-D342-4EAD-A475-66D77F98E6D6}">
      <dsp:nvSpPr>
        <dsp:cNvPr id="0" name=""/>
        <dsp:cNvSpPr/>
      </dsp:nvSpPr>
      <dsp:spPr>
        <a:xfrm rot="5400000">
          <a:off x="6387196" y="1161851"/>
          <a:ext cx="5804296" cy="5804296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7880" tIns="817880" rIns="817880" bIns="817880" numCol="1" spcCol="1270" anchor="ctr" anchorCtr="0">
          <a:noAutofit/>
        </a:bodyPr>
        <a:lstStyle/>
        <a:p>
          <a:pPr marL="0" lvl="0" indent="0" algn="ctr" defTabSz="5111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500" kern="1200" spc="600" dirty="0"/>
            <a:t>Will</a:t>
          </a:r>
        </a:p>
      </dsp:txBody>
      <dsp:txXfrm rot="-5400000">
        <a:off x="6387196" y="2612925"/>
        <a:ext cx="4788544" cy="2902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A3956-2C50-417F-A211-8A992859AF43}" type="datetimeFigureOut">
              <a:rPr lang="en-GB" smtClean="0"/>
              <a:t>11/11/2025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0A3F1-A372-4DFB-9EAA-0044FA9067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819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ave.webaim.org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E07E5-8FC9-EAC0-C325-8CDEC29A0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16F37-C207-AC59-4684-3C5E7B23A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263E03-D423-84E9-EC1D-5FD228301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example of www.coolors.co - hyperlinked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68E2C-4FF2-EAC3-5DC9-EC022FD45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406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FF3CB-A46B-C1CF-0F18-FBF3AF9C4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566CB9-E103-A6E4-7DB9-A60C3572E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EFEC3-6AD5-1025-BFB6-33DE7BE9E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example of www.coolors.co - hyperlinked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B6C8D-8258-2889-CC85-D7E7BC828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424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about this ‘middle ground’</a:t>
            </a:r>
          </a:p>
          <a:p>
            <a:r>
              <a:rPr lang="en-GB" dirty="0"/>
              <a:t>Where does aptitude meet attitude?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823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802A1-9BF9-D22F-7F9D-CD6DEFF83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E0924-7B22-A04B-AF68-80DBBF3C0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9D44AB-863B-D9A5-1042-96B7A2038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example of www.coolors.co - hyperlinked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DA612-9A8C-2D7C-C96B-30846D926E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340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26BC8-CA39-AA45-C456-6C57B1F49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892EB-C5D2-C2B7-1890-7A6683576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8420D7-9CBB-D36C-8FF1-0A4835C5B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Each example shows:</a:t>
            </a:r>
          </a:p>
          <a:p>
            <a:r>
              <a:rPr lang="en-GB" dirty="0"/>
              <a:t>The </a:t>
            </a:r>
            <a:r>
              <a:rPr lang="en-GB" i="1" dirty="0"/>
              <a:t>Skill side</a:t>
            </a:r>
            <a:r>
              <a:rPr lang="en-GB" dirty="0"/>
              <a:t> (knowledge, process, system gap)</a:t>
            </a:r>
          </a:p>
          <a:p>
            <a:r>
              <a:rPr lang="en-GB" dirty="0"/>
              <a:t>The </a:t>
            </a:r>
            <a:r>
              <a:rPr lang="en-GB" i="1" dirty="0"/>
              <a:t>Will side</a:t>
            </a:r>
            <a:r>
              <a:rPr lang="en-GB" dirty="0"/>
              <a:t> (mindset, emotional, belief barrier)</a:t>
            </a:r>
          </a:p>
          <a:p>
            <a:r>
              <a:rPr lang="en-GB" dirty="0"/>
              <a:t>And the </a:t>
            </a:r>
            <a:r>
              <a:rPr lang="en-GB" i="1" dirty="0"/>
              <a:t>Bridge</a:t>
            </a:r>
            <a:r>
              <a:rPr lang="en-GB" dirty="0"/>
              <a:t> — the practical step that connects both.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1. “I am not a morning person.”</a:t>
            </a:r>
          </a:p>
          <a:p>
            <a:r>
              <a:rPr lang="en-GB" b="1" dirty="0"/>
              <a:t>Skill:</a:t>
            </a:r>
            <a:r>
              <a:rPr lang="en-GB" dirty="0"/>
              <a:t> No structured routine or method to plan energy levels.</a:t>
            </a:r>
          </a:p>
          <a:p>
            <a:r>
              <a:rPr lang="en-GB" b="1" dirty="0"/>
              <a:t>Will:</a:t>
            </a:r>
            <a:r>
              <a:rPr lang="en-GB" dirty="0"/>
              <a:t> Belief that mornings = productivity failure, so resistance sets in.</a:t>
            </a:r>
          </a:p>
          <a:p>
            <a:r>
              <a:rPr lang="en-GB" b="1" dirty="0"/>
              <a:t>Bridge:</a:t>
            </a:r>
            <a:r>
              <a:rPr lang="en-GB" dirty="0"/>
              <a:t> Identify your </a:t>
            </a:r>
            <a:r>
              <a:rPr lang="en-GB" i="1" dirty="0"/>
              <a:t>natural peak focus time</a:t>
            </a:r>
            <a:r>
              <a:rPr lang="en-GB" dirty="0"/>
              <a:t> and schedule your “Power Hour” there instead of forcing mornings.</a:t>
            </a:r>
            <a:br>
              <a:rPr lang="en-GB" dirty="0"/>
            </a:br>
            <a:r>
              <a:rPr lang="en-GB" dirty="0"/>
              <a:t>→ Confidence grows when work matches energy, not the clock.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2. “I welcome new ideas from others.”</a:t>
            </a:r>
          </a:p>
          <a:p>
            <a:r>
              <a:rPr lang="en-GB" b="1" dirty="0"/>
              <a:t>Skill:</a:t>
            </a:r>
            <a:r>
              <a:rPr lang="en-GB" dirty="0"/>
              <a:t> Ability to filter, test, and integrate good ideas effectively.</a:t>
            </a:r>
          </a:p>
          <a:p>
            <a:r>
              <a:rPr lang="en-GB" b="1" dirty="0"/>
              <a:t>Will:</a:t>
            </a:r>
            <a:r>
              <a:rPr lang="en-GB" dirty="0"/>
              <a:t> Openness and curiosity — willingness to learn.</a:t>
            </a:r>
          </a:p>
          <a:p>
            <a:r>
              <a:rPr lang="en-GB" b="1" dirty="0"/>
              <a:t>Bridge:</a:t>
            </a:r>
            <a:r>
              <a:rPr lang="en-GB" dirty="0"/>
              <a:t> Apply </a:t>
            </a:r>
            <a:r>
              <a:rPr lang="en-GB" i="1" dirty="0"/>
              <a:t>one</a:t>
            </a:r>
            <a:r>
              <a:rPr lang="en-GB" dirty="0"/>
              <a:t> new idea each week, review it after seven days, and keep what works.</a:t>
            </a:r>
            <a:br>
              <a:rPr lang="en-GB" dirty="0"/>
            </a:br>
            <a:r>
              <a:rPr lang="en-GB" dirty="0"/>
              <a:t>→ Turns enthusiasm into measurable learning momentum.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3. “I rewrite my social media posts several times before posting.”</a:t>
            </a:r>
          </a:p>
          <a:p>
            <a:r>
              <a:rPr lang="en-GB" b="1" dirty="0"/>
              <a:t>Skill:</a:t>
            </a:r>
            <a:r>
              <a:rPr lang="en-GB" dirty="0"/>
              <a:t> Uncertainty around content structure, tone, or platform best practice.</a:t>
            </a:r>
          </a:p>
          <a:p>
            <a:r>
              <a:rPr lang="en-GB" b="1" dirty="0"/>
              <a:t>Will:</a:t>
            </a:r>
            <a:r>
              <a:rPr lang="en-GB" dirty="0"/>
              <a:t> Fear of judgment and perfectionism.</a:t>
            </a:r>
          </a:p>
          <a:p>
            <a:r>
              <a:rPr lang="en-GB" b="1" dirty="0"/>
              <a:t>Bridge:</a:t>
            </a:r>
            <a:r>
              <a:rPr lang="en-GB" dirty="0"/>
              <a:t> Use a simple post template (hook, story, takeaway) and commit to posting once without editing.</a:t>
            </a:r>
            <a:br>
              <a:rPr lang="en-GB" dirty="0"/>
            </a:br>
            <a:r>
              <a:rPr lang="en-GB" dirty="0"/>
              <a:t>→ Each published post builds confidence and skill together.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4. “I am not photogenic, so I never post with me in it.”</a:t>
            </a:r>
          </a:p>
          <a:p>
            <a:r>
              <a:rPr lang="en-GB" b="1" dirty="0"/>
              <a:t>Skill:</a:t>
            </a:r>
            <a:r>
              <a:rPr lang="en-GB" dirty="0"/>
              <a:t> Lack of knowledge on lighting, framing, or using phone camera tools.</a:t>
            </a:r>
          </a:p>
          <a:p>
            <a:r>
              <a:rPr lang="en-GB" b="1" dirty="0"/>
              <a:t>Will:</a:t>
            </a:r>
            <a:r>
              <a:rPr lang="en-GB" dirty="0"/>
              <a:t> Low self-confidence or fear of visibility.</a:t>
            </a:r>
          </a:p>
          <a:p>
            <a:r>
              <a:rPr lang="en-GB" b="1" dirty="0"/>
              <a:t>Bridge:</a:t>
            </a:r>
            <a:r>
              <a:rPr lang="en-GB" dirty="0"/>
              <a:t> Record one short video or take one selfie in comfortable lighting, even if you don’t post it — practice exposure.</a:t>
            </a:r>
            <a:br>
              <a:rPr lang="en-GB" dirty="0"/>
            </a:br>
            <a:r>
              <a:rPr lang="en-GB" dirty="0"/>
              <a:t>→ Comfort grows with repetition; skill in presentation follows.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5. “I know my prices are too low, but I’m afraid to raise them.”</a:t>
            </a:r>
          </a:p>
          <a:p>
            <a:r>
              <a:rPr lang="en-GB" b="1" dirty="0"/>
              <a:t>Skill:</a:t>
            </a:r>
            <a:r>
              <a:rPr lang="en-GB" dirty="0"/>
              <a:t> Doesn’t know how to calculate value, cost, or communicate price increases.</a:t>
            </a:r>
          </a:p>
          <a:p>
            <a:r>
              <a:rPr lang="en-GB" b="1" dirty="0"/>
              <a:t>Will:</a:t>
            </a:r>
            <a:r>
              <a:rPr lang="en-GB" dirty="0"/>
              <a:t> Fear of rejection or losing clients.</a:t>
            </a:r>
          </a:p>
          <a:p>
            <a:r>
              <a:rPr lang="en-GB" b="1" dirty="0"/>
              <a:t>Bridge:</a:t>
            </a:r>
            <a:r>
              <a:rPr lang="en-GB" dirty="0"/>
              <a:t> Review competitors’ prices, build a one-line “value” statement, and raise rates slightly for </a:t>
            </a:r>
            <a:r>
              <a:rPr lang="en-GB" i="1" dirty="0"/>
              <a:t>new</a:t>
            </a:r>
            <a:r>
              <a:rPr lang="en-GB" dirty="0"/>
              <a:t> customers first.</a:t>
            </a:r>
            <a:br>
              <a:rPr lang="en-GB" dirty="0"/>
            </a:br>
            <a:r>
              <a:rPr lang="en-GB" dirty="0"/>
              <a:t>→ Builds evidence that people still buy, strengthening confidence.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6. “I have tried it before, it just doesn’t work.”</a:t>
            </a:r>
          </a:p>
          <a:p>
            <a:r>
              <a:rPr lang="en-GB" b="1" dirty="0"/>
              <a:t>Skill:</a:t>
            </a:r>
            <a:r>
              <a:rPr lang="en-GB" dirty="0"/>
              <a:t> May not have used the right process, tool, or timing.</a:t>
            </a:r>
          </a:p>
          <a:p>
            <a:r>
              <a:rPr lang="en-GB" b="1" dirty="0"/>
              <a:t>Will:</a:t>
            </a:r>
            <a:r>
              <a:rPr lang="en-GB" dirty="0"/>
              <a:t> Cynicism or fatigue from past failure; unwilling to try again.</a:t>
            </a:r>
          </a:p>
          <a:p>
            <a:r>
              <a:rPr lang="en-GB" b="1" dirty="0"/>
              <a:t>Bridge:</a:t>
            </a:r>
            <a:r>
              <a:rPr lang="en-GB" dirty="0"/>
              <a:t> Revisit the method with one small tweak — shorter trial, clearer measure, or simpler goal — and observe outcomes.</a:t>
            </a:r>
            <a:br>
              <a:rPr lang="en-GB" dirty="0"/>
            </a:br>
            <a:r>
              <a:rPr lang="en-GB" dirty="0"/>
              <a:t>→ Shifts focus from failure to learning.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7. “I can’t rely on anyone else to do it to my standards.”</a:t>
            </a:r>
          </a:p>
          <a:p>
            <a:r>
              <a:rPr lang="en-GB" b="1" dirty="0"/>
              <a:t>Skill:</a:t>
            </a:r>
            <a:r>
              <a:rPr lang="en-GB" dirty="0"/>
              <a:t> Lacks delegation systems, templates, or training guides.</a:t>
            </a:r>
          </a:p>
          <a:p>
            <a:r>
              <a:rPr lang="en-GB" b="1" dirty="0"/>
              <a:t>Will:</a:t>
            </a:r>
            <a:r>
              <a:rPr lang="en-GB" dirty="0"/>
              <a:t> Control issues, perfectionism, fear of mistakes.</a:t>
            </a:r>
          </a:p>
          <a:p>
            <a:r>
              <a:rPr lang="en-GB" b="1" dirty="0"/>
              <a:t>Bridge:</a:t>
            </a:r>
            <a:r>
              <a:rPr lang="en-GB" dirty="0"/>
              <a:t> Delegate one </a:t>
            </a:r>
            <a:r>
              <a:rPr lang="en-GB" i="1" dirty="0"/>
              <a:t>low-risk task</a:t>
            </a:r>
            <a:r>
              <a:rPr lang="en-GB" dirty="0"/>
              <a:t> with clear written instructions, then review results together.</a:t>
            </a:r>
            <a:br>
              <a:rPr lang="en-GB" dirty="0"/>
            </a:br>
            <a:r>
              <a:rPr lang="en-GB" dirty="0"/>
              <a:t>→ Builds trust gradually, strengthens leadership skill.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D8143-DA83-5A3E-572E-A4A1C03747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9570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A7F31-234D-02CA-10B0-D19E9CE56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5E0D08-C50C-E94D-8B7A-02898CD7B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DE1D4-0C07-8688-7721-BD7361029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Each example shows:</a:t>
            </a:r>
          </a:p>
          <a:p>
            <a:r>
              <a:rPr lang="en-GB" dirty="0"/>
              <a:t>The </a:t>
            </a:r>
            <a:r>
              <a:rPr lang="en-GB" i="1" dirty="0"/>
              <a:t>Skill side</a:t>
            </a:r>
            <a:r>
              <a:rPr lang="en-GB" dirty="0"/>
              <a:t> (knowledge, process, system gap)</a:t>
            </a:r>
          </a:p>
          <a:p>
            <a:r>
              <a:rPr lang="en-GB" dirty="0"/>
              <a:t>The </a:t>
            </a:r>
            <a:r>
              <a:rPr lang="en-GB" i="1" dirty="0"/>
              <a:t>Will side</a:t>
            </a:r>
            <a:r>
              <a:rPr lang="en-GB" dirty="0"/>
              <a:t> (mindset, emotional, belief barrier)</a:t>
            </a:r>
          </a:p>
          <a:p>
            <a:r>
              <a:rPr lang="en-GB" dirty="0"/>
              <a:t>And the </a:t>
            </a:r>
            <a:r>
              <a:rPr lang="en-GB" i="1" dirty="0"/>
              <a:t>Bridge</a:t>
            </a:r>
            <a:r>
              <a:rPr lang="en-GB" dirty="0"/>
              <a:t> — the practical step that connects both.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1. “I am not a morning person.”</a:t>
            </a:r>
          </a:p>
          <a:p>
            <a:r>
              <a:rPr lang="en-GB" b="1" dirty="0"/>
              <a:t>Skill:</a:t>
            </a:r>
            <a:r>
              <a:rPr lang="en-GB" dirty="0"/>
              <a:t> No structured routine or method to plan energy levels.</a:t>
            </a:r>
          </a:p>
          <a:p>
            <a:r>
              <a:rPr lang="en-GB" b="1" dirty="0"/>
              <a:t>Will:</a:t>
            </a:r>
            <a:r>
              <a:rPr lang="en-GB" dirty="0"/>
              <a:t> Belief that mornings = productivity failure, so resistance sets in.</a:t>
            </a:r>
          </a:p>
          <a:p>
            <a:r>
              <a:rPr lang="en-GB" b="1" dirty="0"/>
              <a:t>Bridge:</a:t>
            </a:r>
            <a:r>
              <a:rPr lang="en-GB" dirty="0"/>
              <a:t> Identify your </a:t>
            </a:r>
            <a:r>
              <a:rPr lang="en-GB" i="1" dirty="0"/>
              <a:t>natural peak focus time</a:t>
            </a:r>
            <a:r>
              <a:rPr lang="en-GB" dirty="0"/>
              <a:t> and schedule your “Power Hour” there instead of forcing mornings.</a:t>
            </a:r>
            <a:br>
              <a:rPr lang="en-GB" dirty="0"/>
            </a:br>
            <a:r>
              <a:rPr lang="en-GB" dirty="0"/>
              <a:t>→ Confidence grows when work matches energy, not the clock.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2. “I welcome new ideas from others.”</a:t>
            </a:r>
          </a:p>
          <a:p>
            <a:r>
              <a:rPr lang="en-GB" b="1" dirty="0"/>
              <a:t>Skill:</a:t>
            </a:r>
            <a:r>
              <a:rPr lang="en-GB" dirty="0"/>
              <a:t> Ability to filter, test, and integrate good ideas effectively.</a:t>
            </a:r>
          </a:p>
          <a:p>
            <a:r>
              <a:rPr lang="en-GB" b="1" dirty="0"/>
              <a:t>Will:</a:t>
            </a:r>
            <a:r>
              <a:rPr lang="en-GB" dirty="0"/>
              <a:t> Openness and curiosity — willingness to learn.</a:t>
            </a:r>
          </a:p>
          <a:p>
            <a:r>
              <a:rPr lang="en-GB" b="1" dirty="0"/>
              <a:t>Bridge:</a:t>
            </a:r>
            <a:r>
              <a:rPr lang="en-GB" dirty="0"/>
              <a:t> Apply </a:t>
            </a:r>
            <a:r>
              <a:rPr lang="en-GB" i="1" dirty="0"/>
              <a:t>one</a:t>
            </a:r>
            <a:r>
              <a:rPr lang="en-GB" dirty="0"/>
              <a:t> new idea each week, review it after seven days, and keep what works.</a:t>
            </a:r>
            <a:br>
              <a:rPr lang="en-GB" dirty="0"/>
            </a:br>
            <a:r>
              <a:rPr lang="en-GB" dirty="0"/>
              <a:t>→ Turns enthusiasm into measurable learning momentum.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3. “I rewrite my social media posts several times before posting.”</a:t>
            </a:r>
          </a:p>
          <a:p>
            <a:r>
              <a:rPr lang="en-GB" b="1" dirty="0"/>
              <a:t>Skill:</a:t>
            </a:r>
            <a:r>
              <a:rPr lang="en-GB" dirty="0"/>
              <a:t> Uncertainty around content structure, tone, or platform best practice.</a:t>
            </a:r>
          </a:p>
          <a:p>
            <a:r>
              <a:rPr lang="en-GB" b="1" dirty="0"/>
              <a:t>Will:</a:t>
            </a:r>
            <a:r>
              <a:rPr lang="en-GB" dirty="0"/>
              <a:t> Fear of judgment and perfectionism.</a:t>
            </a:r>
          </a:p>
          <a:p>
            <a:r>
              <a:rPr lang="en-GB" b="1" dirty="0"/>
              <a:t>Bridge:</a:t>
            </a:r>
            <a:r>
              <a:rPr lang="en-GB" dirty="0"/>
              <a:t> Use a simple post template (hook, story, takeaway) and commit to posting once without editing.</a:t>
            </a:r>
            <a:br>
              <a:rPr lang="en-GB" dirty="0"/>
            </a:br>
            <a:r>
              <a:rPr lang="en-GB" dirty="0"/>
              <a:t>→ Each published post builds confidence and skill together.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4. “I am not photogenic, so I never post with me in it.”</a:t>
            </a:r>
          </a:p>
          <a:p>
            <a:r>
              <a:rPr lang="en-GB" b="1" dirty="0"/>
              <a:t>Skill:</a:t>
            </a:r>
            <a:r>
              <a:rPr lang="en-GB" dirty="0"/>
              <a:t> Lack of knowledge on lighting, framing, or using phone camera tools.</a:t>
            </a:r>
          </a:p>
          <a:p>
            <a:r>
              <a:rPr lang="en-GB" b="1" dirty="0"/>
              <a:t>Will:</a:t>
            </a:r>
            <a:r>
              <a:rPr lang="en-GB" dirty="0"/>
              <a:t> Low self-confidence or fear of visibility.</a:t>
            </a:r>
          </a:p>
          <a:p>
            <a:r>
              <a:rPr lang="en-GB" b="1" dirty="0"/>
              <a:t>Bridge:</a:t>
            </a:r>
            <a:r>
              <a:rPr lang="en-GB" dirty="0"/>
              <a:t> Record one short video or take one selfie in comfortable lighting, even if you don’t post it — practice exposure.</a:t>
            </a:r>
            <a:br>
              <a:rPr lang="en-GB" dirty="0"/>
            </a:br>
            <a:r>
              <a:rPr lang="en-GB" dirty="0"/>
              <a:t>→ Comfort grows with repetition; skill in presentation follows.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5. “I know my prices are too low, but I’m afraid to raise them.”</a:t>
            </a:r>
          </a:p>
          <a:p>
            <a:r>
              <a:rPr lang="en-GB" b="1" dirty="0"/>
              <a:t>Skill:</a:t>
            </a:r>
            <a:r>
              <a:rPr lang="en-GB" dirty="0"/>
              <a:t> Doesn’t know how to calculate value, cost, or communicate price increases.</a:t>
            </a:r>
          </a:p>
          <a:p>
            <a:r>
              <a:rPr lang="en-GB" b="1" dirty="0"/>
              <a:t>Will:</a:t>
            </a:r>
            <a:r>
              <a:rPr lang="en-GB" dirty="0"/>
              <a:t> Fear of rejection or losing clients.</a:t>
            </a:r>
          </a:p>
          <a:p>
            <a:r>
              <a:rPr lang="en-GB" b="1" dirty="0"/>
              <a:t>Bridge:</a:t>
            </a:r>
            <a:r>
              <a:rPr lang="en-GB" dirty="0"/>
              <a:t> Review competitors’ prices, build a one-line “value” statement, and raise rates slightly for </a:t>
            </a:r>
            <a:r>
              <a:rPr lang="en-GB" i="1" dirty="0"/>
              <a:t>new</a:t>
            </a:r>
            <a:r>
              <a:rPr lang="en-GB" dirty="0"/>
              <a:t> customers first.</a:t>
            </a:r>
            <a:br>
              <a:rPr lang="en-GB" dirty="0"/>
            </a:br>
            <a:r>
              <a:rPr lang="en-GB" dirty="0"/>
              <a:t>→ Builds evidence that people still buy, strengthening confidence.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6. “I have tried it before, it just doesn’t work.”</a:t>
            </a:r>
          </a:p>
          <a:p>
            <a:r>
              <a:rPr lang="en-GB" b="1" dirty="0"/>
              <a:t>Skill:</a:t>
            </a:r>
            <a:r>
              <a:rPr lang="en-GB" dirty="0"/>
              <a:t> May not have used the right process, tool, or timing.</a:t>
            </a:r>
          </a:p>
          <a:p>
            <a:r>
              <a:rPr lang="en-GB" b="1" dirty="0"/>
              <a:t>Will:</a:t>
            </a:r>
            <a:r>
              <a:rPr lang="en-GB" dirty="0"/>
              <a:t> Cynicism or fatigue from past failure; unwilling to try again.</a:t>
            </a:r>
          </a:p>
          <a:p>
            <a:r>
              <a:rPr lang="en-GB" b="1" dirty="0"/>
              <a:t>Bridge:</a:t>
            </a:r>
            <a:r>
              <a:rPr lang="en-GB" dirty="0"/>
              <a:t> Revisit the method with one small tweak — shorter trial, clearer measure, or simpler goal — and observe outcomes.</a:t>
            </a:r>
            <a:br>
              <a:rPr lang="en-GB" dirty="0"/>
            </a:br>
            <a:r>
              <a:rPr lang="en-GB" dirty="0"/>
              <a:t>→ Shifts focus from failure to learning.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💬 7. “I can’t rely on anyone else to do it to my standards.”</a:t>
            </a:r>
          </a:p>
          <a:p>
            <a:r>
              <a:rPr lang="en-GB" b="1" dirty="0"/>
              <a:t>Skill:</a:t>
            </a:r>
            <a:r>
              <a:rPr lang="en-GB" dirty="0"/>
              <a:t> Lacks delegation systems, templates, or training guides.</a:t>
            </a:r>
          </a:p>
          <a:p>
            <a:r>
              <a:rPr lang="en-GB" b="1" dirty="0"/>
              <a:t>Will:</a:t>
            </a:r>
            <a:r>
              <a:rPr lang="en-GB" dirty="0"/>
              <a:t> Control issues, perfectionism, fear of mistakes.</a:t>
            </a:r>
          </a:p>
          <a:p>
            <a:r>
              <a:rPr lang="en-GB" b="1" dirty="0"/>
              <a:t>Bridge:</a:t>
            </a:r>
            <a:r>
              <a:rPr lang="en-GB" dirty="0"/>
              <a:t> Delegate one </a:t>
            </a:r>
            <a:r>
              <a:rPr lang="en-GB" i="1" dirty="0"/>
              <a:t>low-risk task</a:t>
            </a:r>
            <a:r>
              <a:rPr lang="en-GB" dirty="0"/>
              <a:t> with clear written instructions, then review results together.</a:t>
            </a:r>
            <a:br>
              <a:rPr lang="en-GB" dirty="0"/>
            </a:br>
            <a:r>
              <a:rPr lang="en-GB" dirty="0"/>
              <a:t>→ Builds trust gradually, strengthens leadership skill.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BF6E2-BC42-031D-D77F-81129C527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394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604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10B9D-2DF2-0865-A2A2-A20E42371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91CAB7-F6EE-505A-ED11-B9C4F070A7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8E7008-C236-0955-8A3C-1087EF580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“In every business, a small handful of things bring in the most results. Your job is to find those things and do them first.”</a:t>
            </a:r>
          </a:p>
          <a:p>
            <a:r>
              <a:rPr lang="en-GB" b="1" dirty="0"/>
              <a:t>Examples:</a:t>
            </a:r>
            <a:endParaRPr lang="en-GB" dirty="0"/>
          </a:p>
          <a:p>
            <a:r>
              <a:rPr lang="en-GB" dirty="0"/>
              <a:t>20% of your clients bring in 80% of your income.</a:t>
            </a:r>
          </a:p>
          <a:p>
            <a:r>
              <a:rPr lang="en-GB" dirty="0"/>
              <a:t>20% of your marketing channels produce 80% of your leads.</a:t>
            </a:r>
          </a:p>
          <a:p>
            <a:r>
              <a:rPr lang="en-GB" dirty="0"/>
              <a:t>20% of your daily tasks drive 80% of progress.</a:t>
            </a:r>
          </a:p>
          <a:p>
            <a:r>
              <a:rPr lang="en-GB" b="1" dirty="0"/>
              <a:t>Practical takeaway:</a:t>
            </a:r>
            <a:endParaRPr lang="en-GB" dirty="0"/>
          </a:p>
          <a:p>
            <a:r>
              <a:rPr lang="en-GB" dirty="0"/>
              <a:t>Write a list of all weekly tasks. Circle the ones that truly move your business forward (client work, sales, follow-ups).</a:t>
            </a:r>
          </a:p>
          <a:p>
            <a:r>
              <a:rPr lang="en-GB" dirty="0"/>
              <a:t>Delegate, delay, or drop the rest where possible.</a:t>
            </a:r>
          </a:p>
          <a:p>
            <a:r>
              <a:rPr lang="en-GB" dirty="0"/>
              <a:t>Ask daily: </a:t>
            </a:r>
            <a:r>
              <a:rPr lang="en-GB" i="1" dirty="0"/>
              <a:t>“Is this part of my 20%?”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DFB42-AA5F-7C2E-89DE-9AEC138AB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42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EB132-F6E9-5018-69C1-2BD2BC845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8FA5B-D403-E621-29EF-85A2CD39F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2FF884-5A60-16E1-0F05-9390DFD0A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“In every business, a small handful of things bring in the most results. Your job is to find those things and do them first.”</a:t>
            </a:r>
          </a:p>
          <a:p>
            <a:r>
              <a:rPr lang="en-GB" b="1" dirty="0"/>
              <a:t>Examples:</a:t>
            </a:r>
            <a:endParaRPr lang="en-GB" dirty="0"/>
          </a:p>
          <a:p>
            <a:r>
              <a:rPr lang="en-GB" dirty="0"/>
              <a:t>20% of your clients bring in 80% of your income.</a:t>
            </a:r>
          </a:p>
          <a:p>
            <a:r>
              <a:rPr lang="en-GB" dirty="0"/>
              <a:t>20% of your marketing channels produce 80% of your leads.</a:t>
            </a:r>
          </a:p>
          <a:p>
            <a:r>
              <a:rPr lang="en-GB" dirty="0"/>
              <a:t>20% of your daily tasks drive 80% of progress.</a:t>
            </a:r>
          </a:p>
          <a:p>
            <a:r>
              <a:rPr lang="en-GB" b="1" dirty="0"/>
              <a:t>Practical takeaway:</a:t>
            </a:r>
            <a:endParaRPr lang="en-GB" dirty="0"/>
          </a:p>
          <a:p>
            <a:r>
              <a:rPr lang="en-GB" dirty="0"/>
              <a:t>Write a list of all weekly tasks. Circle the ones that truly move your business forward (client work, sales, follow-ups).</a:t>
            </a:r>
          </a:p>
          <a:p>
            <a:r>
              <a:rPr lang="en-GB" dirty="0"/>
              <a:t>Delegate, delay, or drop the rest where possible.</a:t>
            </a:r>
          </a:p>
          <a:p>
            <a:r>
              <a:rPr lang="en-GB" dirty="0"/>
              <a:t>Ask daily: </a:t>
            </a:r>
            <a:r>
              <a:rPr lang="en-GB" i="1" dirty="0"/>
              <a:t>“Is this part of my 20%?”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6EECC-6762-FD97-325E-C13875708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1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51F23-BA25-C401-543C-37AB29409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B2EAEA-21B6-976C-3ACA-6B6B4FA2D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DBB85E-197F-9F95-1BB8-845CC8E99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example of www.coolors.co - hyperlinked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57D95-590B-FD91-46BB-8B85F9878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20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AEA59-8AB0-C169-4E0E-573973FE9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2FDD90-6E43-5E08-2CDF-4AED67144F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E96EF3-755F-EA54-45BD-69F96629A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Eisenhower Matrix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time-management strategy that helps you determine which tasks should be prioritized, which can be delegated, and which can be tackled at a later time - or not at all. 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 in the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urgent and important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category should be done immediately, like preparing for a meeting that starts in an hour or handling a client crisis. Activities that are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urgent but important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should be scheduled for a later date, but you must ensure to stick to that schedule and not put them off. This could include going to a routine health check-up or meeting up with a loved one. Activities in the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urgent and not important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section, like replying to emails or booking travel, should be delegated to someone else. Lastly, activities in the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urgent and not important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category should be deleted altogether.</a:t>
            </a:r>
            <a:r>
              <a:rPr lang="en-GB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This might include scrolling social media, rearranging a perfectly tidy room, or online shopping for items you don’t need. 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Quadrant 1: Do First (Urgent &amp; Important)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Tasks that require immediate attention and are critical for success.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Quadrant 2: Schedule (Important but Not Urgent)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Tasks that contribute to long-term goals and success but don’t require immediate attention.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Quadrant 3: Delegate (Urgent but Not Important)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Tasks that demand immediate attention but do not require your expertise.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Quadrant 4: Don’t Do (Not Urgent &amp; Not Important)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Tasks that do not contribute to productivity or long-term success.</a:t>
            </a:r>
          </a:p>
          <a:p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proponents of the matrix, most of us spend too much time working in the wrong quadrants: that is, numbers 3 and 4.</a:t>
            </a:r>
            <a:r>
              <a:rPr lang="en-GB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Instead, we should be focusing our attention on quadrant two: important but not urgent.</a:t>
            </a:r>
          </a:p>
          <a:p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F638A-306B-B7DD-C2D1-05E3521879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115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61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0B297-6817-C1C5-BB74-1E66B9D67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96CF00-7BB4-40A2-4DC7-EEFD9539C2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1826B5-D574-2CC7-7195-974B68662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9D0B4-38F4-02F0-D749-0040CDE92C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8022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1A63F-0D14-F9C9-E03A-52A08D1DC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465F91-421B-506B-2CB5-E09DDC135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B34FEF-AB98-0452-F4D0-72BB1B0F3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EB146-827C-89E2-837C-FFF9DF767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748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687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WAVE Web Accessibility Evaluation Tools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9306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F0236-F2E7-C933-D3F3-CF1D85D0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99F334-7879-6720-2F27-F4B684FD1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3660B-59F9-8665-DFE3-B2154891C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8F07B-C41A-27FF-6A56-ED11D1F97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360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0C0E1-4AEF-7B8B-621F-B510D56B0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980159-FCB4-AFF6-C5E6-D482B67B91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6B9FC5-A783-C45E-064D-368371C86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C2A31-798C-755C-4C19-E466432AD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0A3F1-A372-4DFB-9EAA-0044FA9067D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854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58E38-6C26-B610-BD1F-2862AFC37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7145EC-F348-FA0B-8DBC-D5CB371C2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7D8427-DDC3-90C9-AB12-179B73EBD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If you had asked me what is the number 1 reason why small businesses fail…</a:t>
            </a:r>
          </a:p>
          <a:p>
            <a:pPr marL="228600" indent="-228600">
              <a:buAutoNum type="arabicPeriod"/>
            </a:pPr>
            <a:r>
              <a:rPr lang="en-GB" dirty="0"/>
              <a:t>It’s poor time management, its poor resource allocation</a:t>
            </a:r>
          </a:p>
          <a:p>
            <a:pPr marL="228600" indent="-228600">
              <a:buAutoNum type="arabicPeriod"/>
            </a:pPr>
            <a:r>
              <a:rPr lang="en-GB" dirty="0"/>
              <a:t>If you are not organised, if you are not planning in the time you need to grow and operate, you can’t expect to succeed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572AC-31BD-1153-B743-EB3A9F72D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0A3F1-A372-4DFB-9EAA-0044FA9067D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6420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3F4DF-2FA3-3D86-ABC3-7E3779545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53D01C-20B4-6928-483A-808B9A88F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143A3A-0BCA-724C-43EE-03A9A3860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If you had asked me what is the number 1 reason why small businesses fail…</a:t>
            </a:r>
          </a:p>
          <a:p>
            <a:pPr marL="228600" indent="-228600">
              <a:buAutoNum type="arabicPeriod"/>
            </a:pPr>
            <a:r>
              <a:rPr lang="en-GB" dirty="0"/>
              <a:t>It’s poor time management, its poor resource allocation</a:t>
            </a:r>
          </a:p>
          <a:p>
            <a:pPr marL="228600" indent="-228600">
              <a:buAutoNum type="arabicPeriod"/>
            </a:pPr>
            <a:r>
              <a:rPr lang="en-GB" dirty="0"/>
              <a:t>If you are not organised, if you are not planning in the time you need to grow and operate, you can’t expect to succeed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2EB1B-2E8C-20F1-D753-BA20C43B0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0A3F1-A372-4DFB-9EAA-0044FA9067D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41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3A7D3-8E35-6EFA-0754-BE75E8603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1D4AB-1DDA-8128-F4A8-EAEC7066A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EA998-C2CC-3529-1FBE-2222483A5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example of www.coolors.co - hyperlinked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9100A-BC63-3D96-F13B-C6FEB34124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1704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61F2C-A9A7-A9E7-2E1C-371AA565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363A55-B42E-F1E5-B226-4674F4AC3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5643A7-30AB-5EF1-AD75-6CB179D5BC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example of www.coolors.co - hyperlinked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95429-D05D-C38D-1729-3BCE8E212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663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0424B-6DB4-06FD-3C32-12FCD9438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E58BCF-6033-1A4F-AC55-6433CDBFB6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0512F2-0593-D50C-607C-9BE0C3A9D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example of www.coolors.co - hyperlinked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858F4-699B-BB4A-FFDF-840689049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079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4634C-1E66-8467-76BF-FA55F545E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61FDDC-EB78-4883-431E-7805D8483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DF5E1-9800-FC71-FD98-679999BC0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example of www.coolors.co - hyperlinked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40E9F-3A01-91FC-A6AB-01EEB6C8F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037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980CB-B5E7-778A-89A2-3E2B43B42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75210-5D98-274C-879E-3CD389973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D942D0-DD59-E037-2898-352C290049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example of www.coolors.co - hyperlinked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38013-B9A7-AB68-86D8-938EEDD9A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41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3C967-7167-661C-687E-360C4DF65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64E745-2653-22D0-8912-F9D45D264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2831EB-4FC3-D1A1-0893-BB0628CE4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example of www.coolors.co - hyperlinked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54EF5-F99D-7FEF-A748-50D81B02E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703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BABE0-5EDB-D96F-A4CA-C22EC9DB8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746796-FFB6-7D71-25EB-D59238FD2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3B4E75-A33F-34DE-1886-9855CC676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example of www.coolors.co - hyperlinked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CE991-F6BD-04A1-CD63-3D01D7A32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A3F1-A372-4DFB-9EAA-0044FA9067D7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777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qsels.com/en/public-domain-photo-jrvx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.png"/><Relationship Id="rId5" Type="http://schemas.openxmlformats.org/officeDocument/2006/relationships/image" Target="../media/image23.sv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hyperlink" Target="https://pixabay.com/en/diary-journal-pen-notebook-january-614149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jp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2.png"/><Relationship Id="rId9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jpg"/><Relationship Id="rId7" Type="http://schemas.openxmlformats.org/officeDocument/2006/relationships/image" Target="../media/image2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74.svg"/><Relationship Id="rId5" Type="http://schemas.openxmlformats.org/officeDocument/2006/relationships/image" Target="../media/image70.sv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9E2F39-707C-90D4-5CC4-22BC16BD7B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33333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Freeform 2"/>
          <p:cNvSpPr/>
          <p:nvPr/>
        </p:nvSpPr>
        <p:spPr>
          <a:xfrm>
            <a:off x="6383687" y="7658100"/>
            <a:ext cx="5520623" cy="1210663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/>
          <p:cNvSpPr txBox="1"/>
          <p:nvPr/>
        </p:nvSpPr>
        <p:spPr>
          <a:xfrm>
            <a:off x="2373695" y="3183307"/>
            <a:ext cx="1354060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4500" b="1" spc="-24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Business Skills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AD0A182-9E35-D414-6EC3-AD7A2B1E4AE7}"/>
              </a:ext>
            </a:extLst>
          </p:cNvPr>
          <p:cNvSpPr txBox="1"/>
          <p:nvPr/>
        </p:nvSpPr>
        <p:spPr>
          <a:xfrm>
            <a:off x="3164235" y="4604544"/>
            <a:ext cx="11959530" cy="163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8800" spc="-24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&amp; Your Business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22EEF-496E-3BC2-8CCC-3A6E51D0C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7596F4F-954F-859F-007E-82D9D5D1496B}"/>
              </a:ext>
            </a:extLst>
          </p:cNvPr>
          <p:cNvSpPr txBox="1"/>
          <p:nvPr/>
        </p:nvSpPr>
        <p:spPr>
          <a:xfrm>
            <a:off x="838200" y="951717"/>
            <a:ext cx="131445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Communication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1BDD5D-BCC4-C6D7-E83B-D28F455EDCE7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C7986D74-C28B-0F41-2C62-52AC9846EFE3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16F200-1BDA-98DA-63A8-12417D7C291C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3AADEC-3CEA-C8E1-CE40-8955956F3C5C}"/>
              </a:ext>
            </a:extLst>
          </p:cNvPr>
          <p:cNvSpPr txBox="1"/>
          <p:nvPr/>
        </p:nvSpPr>
        <p:spPr>
          <a:xfrm>
            <a:off x="838200" y="2074136"/>
            <a:ext cx="8467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</a:t>
            </a:r>
            <a:r>
              <a:rPr lang="en-US" sz="4800" i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Can I speak to someone?”</a:t>
            </a:r>
            <a:endParaRPr lang="en-GB" sz="4800" dirty="0">
              <a:solidFill>
                <a:srgbClr val="36ACF5"/>
              </a:solidFill>
            </a:endParaRPr>
          </a:p>
        </p:txBody>
      </p:sp>
      <p:pic>
        <p:nvPicPr>
          <p:cNvPr id="4098" name="Picture 2" descr="Person talking on phone in public space">
            <a:extLst>
              <a:ext uri="{FF2B5EF4-FFF2-40B4-BE49-F238E27FC236}">
                <a16:creationId xmlns:a16="http://schemas.microsoft.com/office/drawing/2014/main" id="{3871D129-BB97-3DDD-3907-22282BE98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" b="850"/>
          <a:stretch/>
        </p:blipFill>
        <p:spPr bwMode="auto">
          <a:xfrm>
            <a:off x="10143328" y="2452467"/>
            <a:ext cx="8144672" cy="53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AC85116-D0BE-3421-F523-002830C60A83}"/>
              </a:ext>
            </a:extLst>
          </p:cNvPr>
          <p:cNvSpPr txBox="1"/>
          <p:nvPr/>
        </p:nvSpPr>
        <p:spPr>
          <a:xfrm>
            <a:off x="287016" y="3120668"/>
            <a:ext cx="9737176" cy="396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3919"/>
              </a:lnSpc>
              <a:spcBef>
                <a:spcPct val="0"/>
              </a:spcBef>
            </a:pPr>
            <a:endParaRPr lang="en-US" sz="4000" b="1" i="1" spc="3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lvl="0" algn="l">
              <a:lnSpc>
                <a:spcPts val="3919"/>
              </a:lnSpc>
              <a:spcBef>
                <a:spcPct val="0"/>
              </a:spcBef>
            </a:pPr>
            <a:r>
              <a:rPr lang="en-GB" sz="4000" b="1" i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When do you face communication moments in your business</a:t>
            </a:r>
            <a:r>
              <a:rPr lang="en-US" sz="4000" b="1" i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?</a:t>
            </a: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If we were to ring a recent customer of yours. How would they describe your communication style as a business?</a:t>
            </a:r>
            <a:endParaRPr lang="en-US" sz="3200" u="none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618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96CE73-CF3F-4CC9-D430-74603C848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903757D-62CE-4A97-5CEC-C2A8D4E9B748}"/>
              </a:ext>
            </a:extLst>
          </p:cNvPr>
          <p:cNvSpPr txBox="1"/>
          <p:nvPr/>
        </p:nvSpPr>
        <p:spPr>
          <a:xfrm>
            <a:off x="838200" y="951717"/>
            <a:ext cx="131445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Communication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73A93-3FDA-0BA5-D369-31063ADA19AB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3ED2BA45-DCEE-CAEB-0355-7868760AAB31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EE78AF0E-E4AF-2515-5509-B42A4A481C99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A6C8FD8-6DE4-E4B4-45C8-01851D90F69E}"/>
              </a:ext>
            </a:extLst>
          </p:cNvPr>
          <p:cNvSpPr txBox="1"/>
          <p:nvPr/>
        </p:nvSpPr>
        <p:spPr>
          <a:xfrm>
            <a:off x="838200" y="2074136"/>
            <a:ext cx="8467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</a:t>
            </a:r>
            <a:r>
              <a:rPr lang="en-US" sz="4800" i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Can I speak to someone?”</a:t>
            </a:r>
            <a:endParaRPr lang="en-GB" sz="4800" dirty="0">
              <a:solidFill>
                <a:srgbClr val="36ACF5"/>
              </a:solidFill>
            </a:endParaRPr>
          </a:p>
        </p:txBody>
      </p:sp>
      <p:pic>
        <p:nvPicPr>
          <p:cNvPr id="4098" name="Picture 2" descr="Person talking on phone in public space">
            <a:extLst>
              <a:ext uri="{FF2B5EF4-FFF2-40B4-BE49-F238E27FC236}">
                <a16:creationId xmlns:a16="http://schemas.microsoft.com/office/drawing/2014/main" id="{89D0645B-0CA0-8CF3-6E89-7FC65D1C6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" b="850"/>
          <a:stretch/>
        </p:blipFill>
        <p:spPr bwMode="auto">
          <a:xfrm>
            <a:off x="10143328" y="2452467"/>
            <a:ext cx="8144672" cy="53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366C7F86-378B-DBA1-1D56-CEEDB3E60709}"/>
              </a:ext>
            </a:extLst>
          </p:cNvPr>
          <p:cNvSpPr txBox="1"/>
          <p:nvPr/>
        </p:nvSpPr>
        <p:spPr>
          <a:xfrm>
            <a:off x="791072" y="3072951"/>
            <a:ext cx="9305128" cy="396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3919"/>
              </a:lnSpc>
              <a:spcBef>
                <a:spcPct val="0"/>
              </a:spcBef>
            </a:pPr>
            <a:endParaRPr lang="en-US" sz="4000" b="1" i="1" spc="3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lvl="0" algn="l">
              <a:lnSpc>
                <a:spcPts val="3919"/>
              </a:lnSpc>
              <a:spcBef>
                <a:spcPct val="0"/>
              </a:spcBef>
            </a:pPr>
            <a:r>
              <a:rPr lang="en-GB" sz="4000" b="1" i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What does good communication look like for a business?</a:t>
            </a: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Conversely, what does bad communication look like and why does it occur for small business?</a:t>
            </a:r>
            <a:endParaRPr lang="en-US" sz="3200" u="none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37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77AA42-29EF-7165-B27C-7DD84BE26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98187B0-7D76-1E3F-0B7D-562B26FB58BB}"/>
              </a:ext>
            </a:extLst>
          </p:cNvPr>
          <p:cNvSpPr txBox="1"/>
          <p:nvPr/>
        </p:nvSpPr>
        <p:spPr>
          <a:xfrm>
            <a:off x="838200" y="951717"/>
            <a:ext cx="131445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Decision Making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AACBE9-97D3-E674-D3E8-879F3A5E578F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DDDF7E0D-2124-EA77-444E-4F1A6325EB35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D4872AC-2546-B624-364E-FC21FF6C3508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E0CBE3-7B91-8B4B-DEA3-238B42EBAE94}"/>
              </a:ext>
            </a:extLst>
          </p:cNvPr>
          <p:cNvSpPr txBox="1"/>
          <p:nvPr/>
        </p:nvSpPr>
        <p:spPr>
          <a:xfrm>
            <a:off x="838200" y="2074136"/>
            <a:ext cx="8509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“Are we going left or right</a:t>
            </a:r>
            <a:r>
              <a:rPr lang="en-US" sz="4800" i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?”</a:t>
            </a:r>
            <a:endParaRPr lang="en-GB" sz="4800" dirty="0">
              <a:solidFill>
                <a:srgbClr val="36ACF5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8F51B22-7AD9-B021-BC80-CB11929E0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6228"/>
          <a:stretch/>
        </p:blipFill>
        <p:spPr bwMode="auto">
          <a:xfrm>
            <a:off x="10143328" y="2452467"/>
            <a:ext cx="8144672" cy="53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1011B68-B575-5053-FCA3-3C5F856D7400}"/>
              </a:ext>
            </a:extLst>
          </p:cNvPr>
          <p:cNvSpPr txBox="1"/>
          <p:nvPr/>
        </p:nvSpPr>
        <p:spPr>
          <a:xfrm>
            <a:off x="791072" y="3072951"/>
            <a:ext cx="9305128" cy="4967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3919"/>
              </a:lnSpc>
              <a:spcBef>
                <a:spcPct val="0"/>
              </a:spcBef>
            </a:pPr>
            <a:endParaRPr lang="en-US" sz="4000" b="1" i="1" spc="3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lvl="0" algn="l">
              <a:lnSpc>
                <a:spcPts val="3919"/>
              </a:lnSpc>
              <a:spcBef>
                <a:spcPct val="0"/>
              </a:spcBef>
            </a:pPr>
            <a:r>
              <a:rPr lang="en-GB" sz="4000" b="1" i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Why do you get stuck, when decision making in business?</a:t>
            </a: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When making decisions, what is your immediate go-to…?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Pros, cons, outcome, journey, how will it work?</a:t>
            </a:r>
          </a:p>
        </p:txBody>
      </p:sp>
    </p:spTree>
    <p:extLst>
      <p:ext uri="{BB962C8B-B14F-4D97-AF65-F5344CB8AC3E}">
        <p14:creationId xmlns:p14="http://schemas.microsoft.com/office/powerpoint/2010/main" val="3290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49BDC2-214E-FAA9-ED85-C253CE531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E08F24C-356F-D3AF-FE29-A565EC6E09BA}"/>
              </a:ext>
            </a:extLst>
          </p:cNvPr>
          <p:cNvSpPr txBox="1"/>
          <p:nvPr/>
        </p:nvSpPr>
        <p:spPr>
          <a:xfrm>
            <a:off x="838200" y="951717"/>
            <a:ext cx="131445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Decision Making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2AF75F-5136-0C82-C4B8-031BAE18D862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B19CFA4C-D24D-C97E-5F6F-0FE87D73AA20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DA539312-D053-F2E5-4E27-810DD627713F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F60F188-7603-E52F-7AEF-CB1ECA1BC1A1}"/>
              </a:ext>
            </a:extLst>
          </p:cNvPr>
          <p:cNvSpPr txBox="1"/>
          <p:nvPr/>
        </p:nvSpPr>
        <p:spPr>
          <a:xfrm>
            <a:off x="838200" y="2074136"/>
            <a:ext cx="8509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“Are we going left or right</a:t>
            </a:r>
            <a:r>
              <a:rPr lang="en-US" sz="4800" i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?”</a:t>
            </a:r>
            <a:endParaRPr lang="en-GB" sz="4800" dirty="0">
              <a:solidFill>
                <a:srgbClr val="36ACF5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D45EFD6-741B-9277-33E9-0FBCDEA5C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6228"/>
          <a:stretch/>
        </p:blipFill>
        <p:spPr bwMode="auto">
          <a:xfrm>
            <a:off x="10143328" y="2452467"/>
            <a:ext cx="8144672" cy="53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3ED3A41D-E912-4C24-EFB9-3BE3A0895CDD}"/>
              </a:ext>
            </a:extLst>
          </p:cNvPr>
          <p:cNvSpPr txBox="1"/>
          <p:nvPr/>
        </p:nvSpPr>
        <p:spPr>
          <a:xfrm>
            <a:off x="791072" y="3072951"/>
            <a:ext cx="9305128" cy="4967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3919"/>
              </a:lnSpc>
              <a:spcBef>
                <a:spcPct val="0"/>
              </a:spcBef>
            </a:pPr>
            <a:endParaRPr lang="en-US" sz="4000" b="1" i="1" spc="3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lvl="0" algn="l">
              <a:lnSpc>
                <a:spcPts val="3919"/>
              </a:lnSpc>
              <a:spcBef>
                <a:spcPct val="0"/>
              </a:spcBef>
            </a:pPr>
            <a:r>
              <a:rPr lang="en-GB" sz="4000" b="1" i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Why is a decisive person… decisive? </a:t>
            </a: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What allows them to have this freedom?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The desire and confidence to back themselves, their decision and the outcome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Follow a framework to allow them to refer to a plan or guideline of principles?</a:t>
            </a:r>
          </a:p>
        </p:txBody>
      </p:sp>
    </p:spTree>
    <p:extLst>
      <p:ext uri="{BB962C8B-B14F-4D97-AF65-F5344CB8AC3E}">
        <p14:creationId xmlns:p14="http://schemas.microsoft.com/office/powerpoint/2010/main" val="84797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23B641-61F9-7316-29A0-E150D85D8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B650CD8-5BE9-2DD0-56C3-018A88F8C3C5}"/>
              </a:ext>
            </a:extLst>
          </p:cNvPr>
          <p:cNvSpPr txBox="1"/>
          <p:nvPr/>
        </p:nvSpPr>
        <p:spPr>
          <a:xfrm>
            <a:off x="838200" y="951717"/>
            <a:ext cx="131445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Adaptability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E6DC20-BB6B-63CC-4D0E-F269160969B7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AA33B3E9-5F55-4D5F-A9EE-C20FF353046D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7804A90-21F4-47C9-4790-CC4C3A0DF1F4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D7F2C92-C5CF-4C6D-B4EA-1BBFBBFF936C}"/>
              </a:ext>
            </a:extLst>
          </p:cNvPr>
          <p:cNvSpPr txBox="1"/>
          <p:nvPr/>
        </p:nvSpPr>
        <p:spPr>
          <a:xfrm>
            <a:off x="838200" y="2074136"/>
            <a:ext cx="10129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</a:t>
            </a:r>
            <a:r>
              <a:rPr lang="en-US" sz="4800" i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Improvise, adapt &amp; overcome”</a:t>
            </a:r>
            <a:endParaRPr lang="en-GB" sz="4800" dirty="0">
              <a:solidFill>
                <a:srgbClr val="36ACF5"/>
              </a:solidFill>
            </a:endParaRPr>
          </a:p>
        </p:txBody>
      </p:sp>
      <p:pic>
        <p:nvPicPr>
          <p:cNvPr id="4098" name="Picture 2" descr="Groom dancing with mother">
            <a:extLst>
              <a:ext uri="{FF2B5EF4-FFF2-40B4-BE49-F238E27FC236}">
                <a16:creationId xmlns:a16="http://schemas.microsoft.com/office/drawing/2014/main" id="{BF534227-6F3E-3A36-BC40-9A1E3E9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/>
        </p:blipFill>
        <p:spPr bwMode="auto">
          <a:xfrm>
            <a:off x="10440144" y="2647350"/>
            <a:ext cx="7847856" cy="51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CAF787B-B357-12D6-3364-72263DBA2323}"/>
              </a:ext>
            </a:extLst>
          </p:cNvPr>
          <p:cNvSpPr txBox="1"/>
          <p:nvPr/>
        </p:nvSpPr>
        <p:spPr>
          <a:xfrm>
            <a:off x="791072" y="3072951"/>
            <a:ext cx="9305128" cy="5467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3919"/>
              </a:lnSpc>
              <a:spcBef>
                <a:spcPct val="0"/>
              </a:spcBef>
            </a:pPr>
            <a:endParaRPr lang="en-US" sz="4000" b="1" i="1" spc="3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lvl="0" algn="l">
              <a:lnSpc>
                <a:spcPts val="3919"/>
              </a:lnSpc>
              <a:spcBef>
                <a:spcPct val="0"/>
              </a:spcBef>
            </a:pPr>
            <a:r>
              <a:rPr lang="en-GB" sz="4000" b="1" i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When have you had to adapt in your business recently? </a:t>
            </a: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What has caused you to have to shift off the beaten path and adapt to a situation?</a:t>
            </a: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When do you feel you best handle ‘change’ in general?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Assess, process… </a:t>
            </a:r>
            <a:r>
              <a:rPr lang="en-US" sz="3200" b="1" i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proceed</a:t>
            </a:r>
          </a:p>
        </p:txBody>
      </p:sp>
    </p:spTree>
    <p:extLst>
      <p:ext uri="{BB962C8B-B14F-4D97-AF65-F5344CB8AC3E}">
        <p14:creationId xmlns:p14="http://schemas.microsoft.com/office/powerpoint/2010/main" val="207858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15E87C-9CAC-27A4-C3FD-023EEA573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93A547A-DE72-CC7B-D41E-E415177152DA}"/>
              </a:ext>
            </a:extLst>
          </p:cNvPr>
          <p:cNvSpPr txBox="1"/>
          <p:nvPr/>
        </p:nvSpPr>
        <p:spPr>
          <a:xfrm>
            <a:off x="838200" y="951717"/>
            <a:ext cx="131445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Adaptability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AD03F0-6344-5D24-ADC8-2283FB1CC5F0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0235685-3C48-64A3-0D52-34C8413E7F2D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30F9019-1BE0-AE86-235F-F5586AABEB72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9D617B3-F264-9640-886C-0EB1AD099142}"/>
              </a:ext>
            </a:extLst>
          </p:cNvPr>
          <p:cNvSpPr txBox="1"/>
          <p:nvPr/>
        </p:nvSpPr>
        <p:spPr>
          <a:xfrm>
            <a:off x="838200" y="2074136"/>
            <a:ext cx="10129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</a:t>
            </a:r>
            <a:r>
              <a:rPr lang="en-US" sz="4800" i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Improvise, adapt &amp; overcome”</a:t>
            </a:r>
            <a:endParaRPr lang="en-GB" sz="4800" dirty="0">
              <a:solidFill>
                <a:srgbClr val="36ACF5"/>
              </a:solidFill>
            </a:endParaRPr>
          </a:p>
        </p:txBody>
      </p:sp>
      <p:pic>
        <p:nvPicPr>
          <p:cNvPr id="4098" name="Picture 2" descr="Groom dancing with mother">
            <a:extLst>
              <a:ext uri="{FF2B5EF4-FFF2-40B4-BE49-F238E27FC236}">
                <a16:creationId xmlns:a16="http://schemas.microsoft.com/office/drawing/2014/main" id="{E7D10F21-DC23-7EB3-46E6-27CE4B18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/>
        </p:blipFill>
        <p:spPr bwMode="auto">
          <a:xfrm>
            <a:off x="10513064" y="2695228"/>
            <a:ext cx="7774935" cy="510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A84D30CB-E403-3105-183B-B6B5E4B69CA4}"/>
              </a:ext>
            </a:extLst>
          </p:cNvPr>
          <p:cNvSpPr txBox="1"/>
          <p:nvPr/>
        </p:nvSpPr>
        <p:spPr>
          <a:xfrm>
            <a:off x="791072" y="3072951"/>
            <a:ext cx="9305128" cy="4467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3919"/>
              </a:lnSpc>
              <a:spcBef>
                <a:spcPct val="0"/>
              </a:spcBef>
            </a:pPr>
            <a:endParaRPr lang="en-US" sz="4000" b="1" i="1" spc="3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lvl="0" algn="l">
              <a:lnSpc>
                <a:spcPts val="3919"/>
              </a:lnSpc>
              <a:spcBef>
                <a:spcPct val="0"/>
              </a:spcBef>
            </a:pPr>
            <a:r>
              <a:rPr lang="en-GB" sz="4000" b="1" i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What traits does an individual or business have that allows them to be adaptable?</a:t>
            </a: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What is ‘good adaptability’?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Is it proactive or reactive? 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</p:txBody>
      </p:sp>
    </p:spTree>
    <p:extLst>
      <p:ext uri="{BB962C8B-B14F-4D97-AF65-F5344CB8AC3E}">
        <p14:creationId xmlns:p14="http://schemas.microsoft.com/office/powerpoint/2010/main" val="38678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5F1CD7-2952-C7F8-818A-02D67E87A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1D13AD8-8A43-EF25-D826-8DB68656A0E4}"/>
              </a:ext>
            </a:extLst>
          </p:cNvPr>
          <p:cNvSpPr txBox="1"/>
          <p:nvPr/>
        </p:nvSpPr>
        <p:spPr>
          <a:xfrm>
            <a:off x="838200" y="951717"/>
            <a:ext cx="131445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Negotiation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C2C81F-7221-3B00-41F5-63C182248C50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F186E32F-188D-24E1-8D89-27353F446A2E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D015A17F-0BCB-F83E-5621-CA2C2F790B73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CEE819B-8C80-5581-8C1A-2E5828D652DD}"/>
              </a:ext>
            </a:extLst>
          </p:cNvPr>
          <p:cNvSpPr txBox="1"/>
          <p:nvPr/>
        </p:nvSpPr>
        <p:spPr>
          <a:xfrm>
            <a:off x="838200" y="2074136"/>
            <a:ext cx="8752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</a:t>
            </a:r>
            <a:r>
              <a:rPr lang="en-US" sz="4800" i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Meet me halfway on that?”</a:t>
            </a:r>
            <a:endParaRPr lang="en-GB" sz="4800" dirty="0">
              <a:solidFill>
                <a:srgbClr val="36ACF5"/>
              </a:solidFill>
            </a:endParaRPr>
          </a:p>
        </p:txBody>
      </p:sp>
      <p:pic>
        <p:nvPicPr>
          <p:cNvPr id="4098" name="Picture 2" descr="Two people shaking hands">
            <a:extLst>
              <a:ext uri="{FF2B5EF4-FFF2-40B4-BE49-F238E27FC236}">
                <a16:creationId xmlns:a16="http://schemas.microsoft.com/office/drawing/2014/main" id="{D8AB449F-F8A9-61C3-4073-76F3101A6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" b="664"/>
          <a:stretch/>
        </p:blipFill>
        <p:spPr bwMode="auto">
          <a:xfrm>
            <a:off x="10143328" y="2452467"/>
            <a:ext cx="8144672" cy="53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5BA919E-55AA-C30F-3086-2DE5BE8EF819}"/>
              </a:ext>
            </a:extLst>
          </p:cNvPr>
          <p:cNvSpPr txBox="1"/>
          <p:nvPr/>
        </p:nvSpPr>
        <p:spPr>
          <a:xfrm>
            <a:off x="791072" y="3072951"/>
            <a:ext cx="9305128" cy="4467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3919"/>
              </a:lnSpc>
              <a:spcBef>
                <a:spcPct val="0"/>
              </a:spcBef>
            </a:pPr>
            <a:endParaRPr lang="en-US" sz="4000" b="1" i="1" spc="3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lvl="0" algn="l">
              <a:lnSpc>
                <a:spcPts val="3919"/>
              </a:lnSpc>
              <a:spcBef>
                <a:spcPct val="0"/>
              </a:spcBef>
            </a:pPr>
            <a:r>
              <a:rPr lang="en-GB" sz="4000" b="1" i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When do we face negotiation in business?</a:t>
            </a: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In reality we are often ‘negotiating’ in business.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How we ‘negotiate life’, not just business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</p:txBody>
      </p:sp>
    </p:spTree>
    <p:extLst>
      <p:ext uri="{BB962C8B-B14F-4D97-AF65-F5344CB8AC3E}">
        <p14:creationId xmlns:p14="http://schemas.microsoft.com/office/powerpoint/2010/main" val="2520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D950E-721B-0D78-9F59-6BDD2E25D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78273F3F-0F9C-4021-3B2A-E4A8D52ED52E}"/>
              </a:ext>
            </a:extLst>
          </p:cNvPr>
          <p:cNvSpPr txBox="1"/>
          <p:nvPr/>
        </p:nvSpPr>
        <p:spPr>
          <a:xfrm>
            <a:off x="838200" y="951717"/>
            <a:ext cx="131445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Negotiation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0DAC73-4E10-2C06-759F-47AD37C8856B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858AC4F-C692-F5BC-B52E-45EB9AEA6633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51F21119-15C3-2207-377E-1E986A6A9315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0EB66E3-2433-D778-1CBE-484B6322C80F}"/>
              </a:ext>
            </a:extLst>
          </p:cNvPr>
          <p:cNvSpPr txBox="1"/>
          <p:nvPr/>
        </p:nvSpPr>
        <p:spPr>
          <a:xfrm>
            <a:off x="838200" y="2074136"/>
            <a:ext cx="8752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</a:t>
            </a:r>
            <a:r>
              <a:rPr lang="en-US" sz="4800" i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Meet me halfway on that?”</a:t>
            </a:r>
            <a:endParaRPr lang="en-GB" sz="4800" dirty="0">
              <a:solidFill>
                <a:srgbClr val="36ACF5"/>
              </a:solidFill>
            </a:endParaRPr>
          </a:p>
        </p:txBody>
      </p:sp>
      <p:pic>
        <p:nvPicPr>
          <p:cNvPr id="4098" name="Picture 2" descr="Fist bumping">
            <a:extLst>
              <a:ext uri="{FF2B5EF4-FFF2-40B4-BE49-F238E27FC236}">
                <a16:creationId xmlns:a16="http://schemas.microsoft.com/office/drawing/2014/main" id="{1C40357E-6CBD-2E82-1F28-FCEA95B1E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" b="670"/>
          <a:stretch/>
        </p:blipFill>
        <p:spPr bwMode="auto">
          <a:xfrm>
            <a:off x="10143328" y="2452467"/>
            <a:ext cx="8144672" cy="53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B3B1375-FA2F-7A5C-E0DB-446704D412B0}"/>
              </a:ext>
            </a:extLst>
          </p:cNvPr>
          <p:cNvSpPr txBox="1"/>
          <p:nvPr/>
        </p:nvSpPr>
        <p:spPr>
          <a:xfrm>
            <a:off x="647056" y="3072951"/>
            <a:ext cx="9449144" cy="4967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3919"/>
              </a:lnSpc>
              <a:spcBef>
                <a:spcPct val="0"/>
              </a:spcBef>
            </a:pPr>
            <a:endParaRPr lang="en-US" sz="4000" b="1" i="1" spc="3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lvl="0" algn="l">
              <a:lnSpc>
                <a:spcPts val="3919"/>
              </a:lnSpc>
              <a:spcBef>
                <a:spcPct val="0"/>
              </a:spcBef>
            </a:pPr>
            <a:r>
              <a:rPr lang="en-GB" sz="4000" b="1" i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When do you recall the last time you felt you negotiated well?</a:t>
            </a: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How much of this was the “</a:t>
            </a:r>
            <a:r>
              <a:rPr lang="en-GB" sz="32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skill</a:t>
            </a:r>
            <a:r>
              <a:rPr lang="en-GB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” of being a good negotiator?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How much of this was the “</a:t>
            </a:r>
            <a:r>
              <a:rPr lang="en-GB" sz="32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will</a:t>
            </a:r>
            <a:r>
              <a:rPr lang="en-GB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” to barter and get the outcome you felt was acceptable?</a:t>
            </a: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</p:txBody>
      </p:sp>
    </p:spTree>
    <p:extLst>
      <p:ext uri="{BB962C8B-B14F-4D97-AF65-F5344CB8AC3E}">
        <p14:creationId xmlns:p14="http://schemas.microsoft.com/office/powerpoint/2010/main" val="9041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662DE2-C537-91BF-15FB-93F680740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erson using laptop">
            <a:extLst>
              <a:ext uri="{FF2B5EF4-FFF2-40B4-BE49-F238E27FC236}">
                <a16:creationId xmlns:a16="http://schemas.microsoft.com/office/drawing/2014/main" id="{755F00A7-0AC5-C2A5-8495-77C5960269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8"/>
          <a:stretch>
            <a:fillRect/>
          </a:stretch>
        </p:blipFill>
        <p:spPr bwMode="auto">
          <a:xfrm>
            <a:off x="-19050" y="46947"/>
            <a:ext cx="18307050" cy="102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6CE813B-A465-773C-439F-7F49756512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92488"/>
              </p:ext>
            </p:extLst>
          </p:nvPr>
        </p:nvGraphicFramePr>
        <p:xfrm>
          <a:off x="3048000" y="21590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9CCABD7-7283-A2C3-B3B7-485623E05ADD}"/>
              </a:ext>
            </a:extLst>
          </p:cNvPr>
          <p:cNvSpPr txBox="1"/>
          <p:nvPr/>
        </p:nvSpPr>
        <p:spPr>
          <a:xfrm>
            <a:off x="2373697" y="557407"/>
            <a:ext cx="1354060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4500" b="1" spc="-24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5 Core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FD190EC-90FB-1E10-480E-FD31050F693A}"/>
              </a:ext>
            </a:extLst>
          </p:cNvPr>
          <p:cNvSpPr txBox="1"/>
          <p:nvPr/>
        </p:nvSpPr>
        <p:spPr>
          <a:xfrm>
            <a:off x="3315163" y="1586406"/>
            <a:ext cx="11959530" cy="163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8800" spc="-24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For my business, is it…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55398DE-9C5F-6544-7080-D1BB319832D3}"/>
              </a:ext>
            </a:extLst>
          </p:cNvPr>
          <p:cNvSpPr/>
          <p:nvPr/>
        </p:nvSpPr>
        <p:spPr>
          <a:xfrm>
            <a:off x="6374163" y="9040386"/>
            <a:ext cx="5520623" cy="1210663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19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erson using laptop">
            <a:extLst>
              <a:ext uri="{FF2B5EF4-FFF2-40B4-BE49-F238E27FC236}">
                <a16:creationId xmlns:a16="http://schemas.microsoft.com/office/drawing/2014/main" id="{14850AEB-96D6-ECAB-7A2E-3D8CCBC75B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8"/>
          <a:stretch>
            <a:fillRect/>
          </a:stretch>
        </p:blipFill>
        <p:spPr bwMode="auto">
          <a:xfrm>
            <a:off x="-19050" y="46947"/>
            <a:ext cx="18307050" cy="102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35519AA2-47BB-08DF-FA2C-C488E37467CE}"/>
              </a:ext>
            </a:extLst>
          </p:cNvPr>
          <p:cNvSpPr txBox="1"/>
          <p:nvPr/>
        </p:nvSpPr>
        <p:spPr>
          <a:xfrm>
            <a:off x="431031" y="1673175"/>
            <a:ext cx="770696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11000" b="1" u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Let’s get into groups</a:t>
            </a:r>
          </a:p>
        </p:txBody>
      </p:sp>
      <p:pic>
        <p:nvPicPr>
          <p:cNvPr id="8" name="Picture 7" descr="Audience enjoying a performance">
            <a:extLst>
              <a:ext uri="{FF2B5EF4-FFF2-40B4-BE49-F238E27FC236}">
                <a16:creationId xmlns:a16="http://schemas.microsoft.com/office/drawing/2014/main" id="{F07DA267-E5C7-B10B-FD87-6267ECBCA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2" y="4797401"/>
            <a:ext cx="7706965" cy="514350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BD517F79-C03D-1C63-2364-F23D41B00C9B}"/>
              </a:ext>
            </a:extLst>
          </p:cNvPr>
          <p:cNvSpPr txBox="1"/>
          <p:nvPr/>
        </p:nvSpPr>
        <p:spPr>
          <a:xfrm>
            <a:off x="9648056" y="6683303"/>
            <a:ext cx="753923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2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Let’s look at our </a:t>
            </a:r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sticky notes.</a:t>
            </a:r>
          </a:p>
          <a:p>
            <a:endParaRPr lang="en-GB" sz="32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  <a:p>
            <a:r>
              <a:rPr lang="en-GB" sz="32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Place them into 1 of the 5 sections.</a:t>
            </a:r>
          </a:p>
          <a:p>
            <a:endParaRPr lang="en-GB" sz="32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  <a:p>
            <a:r>
              <a:rPr lang="en-GB" sz="32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Place into the </a:t>
            </a:r>
            <a:r>
              <a:rPr lang="en-GB" sz="3200" b="1" i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most</a:t>
            </a:r>
            <a:r>
              <a:rPr lang="en-GB" sz="32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relevant (in your opinion)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ED939E6-B203-2ED6-9290-CCB3A7654F83}"/>
              </a:ext>
            </a:extLst>
          </p:cNvPr>
          <p:cNvSpPr txBox="1"/>
          <p:nvPr/>
        </p:nvSpPr>
        <p:spPr>
          <a:xfrm>
            <a:off x="9648056" y="1039044"/>
            <a:ext cx="753923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Thinking about these </a:t>
            </a:r>
          </a:p>
          <a:p>
            <a:r>
              <a:rPr lang="en-US" sz="40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5 core principles</a:t>
            </a:r>
            <a:endParaRPr lang="en-US" sz="40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  <a:p>
            <a:endParaRPr lang="en-US" sz="40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marL="742950" indent="-742950">
              <a:buAutoNum type="arabicPeriod"/>
            </a:pPr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Leadership</a:t>
            </a:r>
          </a:p>
          <a:p>
            <a:pPr marL="742950" indent="-742950">
              <a:buAutoNum type="arabicPeriod"/>
            </a:pPr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Communication</a:t>
            </a:r>
          </a:p>
          <a:p>
            <a:pPr marL="742950" indent="-742950">
              <a:buAutoNum type="arabicPeriod"/>
            </a:pPr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Decision Making</a:t>
            </a:r>
          </a:p>
          <a:p>
            <a:pPr marL="742950" indent="-742950">
              <a:buAutoNum type="arabicPeriod"/>
            </a:pPr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Adaptability</a:t>
            </a:r>
          </a:p>
          <a:p>
            <a:pPr marL="742950" indent="-742950">
              <a:buAutoNum type="arabicPeriod"/>
            </a:pPr>
            <a:r>
              <a:rPr lang="en-GB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Negotiation</a:t>
            </a:r>
            <a:endParaRPr lang="en-US" sz="40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2E75361B-B7FE-4523-D6AC-4DBC096B9E93}"/>
              </a:ext>
            </a:extLst>
          </p:cNvPr>
          <p:cNvSpPr/>
          <p:nvPr/>
        </p:nvSpPr>
        <p:spPr>
          <a:xfrm>
            <a:off x="12767377" y="9074253"/>
            <a:ext cx="5520623" cy="1210663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D065EE6-AC40-0421-1A61-0B195F5C952A}"/>
              </a:ext>
            </a:extLst>
          </p:cNvPr>
          <p:cNvSpPr txBox="1"/>
          <p:nvPr/>
        </p:nvSpPr>
        <p:spPr>
          <a:xfrm rot="786070">
            <a:off x="15636826" y="4129801"/>
            <a:ext cx="126310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kumimoji="0" lang="en-US" sz="3200" b="1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k Free" panose="03080402000500000000" pitchFamily="66" charset="0"/>
                <a:ea typeface="Century Gothic Paneuropean"/>
                <a:cs typeface="Century Gothic Paneuropean"/>
                <a:sym typeface="Century Gothic Paneuropean"/>
              </a:rPr>
              <a:t>Where do we go?</a:t>
            </a:r>
          </a:p>
        </p:txBody>
      </p:sp>
      <p:pic>
        <p:nvPicPr>
          <p:cNvPr id="4" name="Graphic 3" descr="Postit Notes 3 outline">
            <a:extLst>
              <a:ext uri="{FF2B5EF4-FFF2-40B4-BE49-F238E27FC236}">
                <a16:creationId xmlns:a16="http://schemas.microsoft.com/office/drawing/2014/main" id="{25CAD3B1-7BFE-04E8-BDC7-981158E07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982464">
            <a:off x="14821669" y="3700217"/>
            <a:ext cx="2822923" cy="28229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AF2C74-BB8E-B138-5002-390E1F63F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00B4BED7-E834-77F1-76B0-5A6868A72054}"/>
              </a:ext>
            </a:extLst>
          </p:cNvPr>
          <p:cNvSpPr txBox="1"/>
          <p:nvPr/>
        </p:nvSpPr>
        <p:spPr>
          <a:xfrm>
            <a:off x="652264" y="583654"/>
            <a:ext cx="7306072" cy="1091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6000" b="1" u="none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Ways Of Working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19B22-37E1-5E5B-3DBE-AFE35DD2D872}"/>
              </a:ext>
            </a:extLst>
          </p:cNvPr>
          <p:cNvGrpSpPr/>
          <p:nvPr/>
        </p:nvGrpSpPr>
        <p:grpSpPr>
          <a:xfrm>
            <a:off x="0" y="9189268"/>
            <a:ext cx="4305300" cy="1066800"/>
            <a:chOff x="0" y="8916555"/>
            <a:chExt cx="4305300" cy="10668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4342FCB3-9390-76E2-35A0-BAF594ACA321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57364E0C-4888-A676-1ACF-6C83D814D4B2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4595EA16-A8B5-7979-F051-6318436D7541}"/>
              </a:ext>
            </a:extLst>
          </p:cNvPr>
          <p:cNvSpPr txBox="1"/>
          <p:nvPr/>
        </p:nvSpPr>
        <p:spPr>
          <a:xfrm>
            <a:off x="685800" y="1831132"/>
            <a:ext cx="13138720" cy="7110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100% confidentiality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 multi-tasking – be fully present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Arrive on time and stay for the whole meeting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Commit to asking questions, listening &amp; being non-judgmental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Sharing the air space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Implement agreed actions (Do what you say you will do)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Feedback at the following session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Complete all participant surveys at the end of each session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Philosophy – 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“The knowledge is in the room, let’s learn from others and share” </a:t>
            </a: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03D84A13-F6AD-7E61-177A-687D9DA9BA8D}"/>
              </a:ext>
            </a:extLst>
          </p:cNvPr>
          <p:cNvSpPr/>
          <p:nvPr/>
        </p:nvSpPr>
        <p:spPr>
          <a:xfrm>
            <a:off x="11460490" y="2086278"/>
            <a:ext cx="6124149" cy="5574546"/>
          </a:xfrm>
          <a:custGeom>
            <a:avLst/>
            <a:gdLst/>
            <a:ahLst/>
            <a:cxnLst/>
            <a:rect l="l" t="t" r="r" b="b"/>
            <a:pathLst>
              <a:path w="6124149" h="5574546">
                <a:moveTo>
                  <a:pt x="0" y="0"/>
                </a:moveTo>
                <a:lnTo>
                  <a:pt x="6124149" y="0"/>
                </a:lnTo>
                <a:lnTo>
                  <a:pt x="6124149" y="5574546"/>
                </a:lnTo>
                <a:lnTo>
                  <a:pt x="0" y="5574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172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D5E713-198C-289F-6F6E-DD0E80445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erson using laptop">
            <a:extLst>
              <a:ext uri="{FF2B5EF4-FFF2-40B4-BE49-F238E27FC236}">
                <a16:creationId xmlns:a16="http://schemas.microsoft.com/office/drawing/2014/main" id="{77E41FAB-3EF6-41ED-83EA-FE76E256EB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8"/>
          <a:stretch>
            <a:fillRect/>
          </a:stretch>
        </p:blipFill>
        <p:spPr bwMode="auto">
          <a:xfrm>
            <a:off x="-19050" y="46947"/>
            <a:ext cx="18307050" cy="102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7643B2E-BA81-41A4-EA40-2DE0CCEAB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3610841"/>
              </p:ext>
            </p:extLst>
          </p:nvPr>
        </p:nvGraphicFramePr>
        <p:xfrm>
          <a:off x="3048000" y="21590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9696CE5-39D2-7125-23E9-6878F40CD104}"/>
              </a:ext>
            </a:extLst>
          </p:cNvPr>
          <p:cNvSpPr txBox="1"/>
          <p:nvPr/>
        </p:nvSpPr>
        <p:spPr>
          <a:xfrm>
            <a:off x="2373697" y="557407"/>
            <a:ext cx="1354060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4500" b="1" spc="-24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5 Core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5091301-4ECE-90E6-44D2-BEE87A587033}"/>
              </a:ext>
            </a:extLst>
          </p:cNvPr>
          <p:cNvSpPr txBox="1"/>
          <p:nvPr/>
        </p:nvSpPr>
        <p:spPr>
          <a:xfrm>
            <a:off x="3315163" y="1586406"/>
            <a:ext cx="11959530" cy="163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8800" spc="-24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For my business, is it…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9C2C099-B43A-05A8-605B-C97C738C6129}"/>
              </a:ext>
            </a:extLst>
          </p:cNvPr>
          <p:cNvSpPr/>
          <p:nvPr/>
        </p:nvSpPr>
        <p:spPr>
          <a:xfrm>
            <a:off x="6374163" y="9040386"/>
            <a:ext cx="5520623" cy="1210663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2" name="Arrow: Up-Down 1">
            <a:extLst>
              <a:ext uri="{FF2B5EF4-FFF2-40B4-BE49-F238E27FC236}">
                <a16:creationId xmlns:a16="http://schemas.microsoft.com/office/drawing/2014/main" id="{5A649AD9-BDE6-3150-6034-25B9F4531987}"/>
              </a:ext>
            </a:extLst>
          </p:cNvPr>
          <p:cNvSpPr/>
          <p:nvPr/>
        </p:nvSpPr>
        <p:spPr>
          <a:xfrm rot="3450913">
            <a:off x="8587908" y="3875533"/>
            <a:ext cx="720080" cy="4694935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97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28502C-B05C-72DA-84DC-454A89265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C7D3E35D-942A-0CA3-D85B-2AA55382B6D2}"/>
              </a:ext>
            </a:extLst>
          </p:cNvPr>
          <p:cNvSpPr txBox="1"/>
          <p:nvPr/>
        </p:nvSpPr>
        <p:spPr>
          <a:xfrm>
            <a:off x="8495127" y="841278"/>
            <a:ext cx="7008392" cy="1107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6600" b="1" u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 ‘Bridge’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56429D6-1816-F850-A7FC-494CF5591121}"/>
              </a:ext>
            </a:extLst>
          </p:cNvPr>
          <p:cNvSpPr txBox="1"/>
          <p:nvPr/>
        </p:nvSpPr>
        <p:spPr>
          <a:xfrm>
            <a:off x="8495127" y="1938963"/>
            <a:ext cx="74780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4400" b="1" dirty="0">
                <a:solidFill>
                  <a:srgbClr val="36ACF5"/>
                </a:solidFill>
                <a:latin typeface="Century Gothic" panose="020B0502020202020204" pitchFamily="34" charset="0"/>
              </a:rPr>
              <a:t>Your ‘5 star’ Core Principles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E5C9D944-2460-8100-00D4-1B5546FFDE8F}"/>
              </a:ext>
            </a:extLst>
          </p:cNvPr>
          <p:cNvGrpSpPr>
            <a:grpSpLocks noChangeAspect="1"/>
          </p:cNvGrpSpPr>
          <p:nvPr/>
        </p:nvGrpSpPr>
        <p:grpSpPr>
          <a:xfrm>
            <a:off x="370583" y="2866265"/>
            <a:ext cx="1147756" cy="1147756"/>
            <a:chOff x="0" y="0"/>
            <a:chExt cx="6355080" cy="6355080"/>
          </a:xfrm>
          <a:solidFill>
            <a:srgbClr val="36ACF5"/>
          </a:solidFill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A99FDF5B-12AA-5574-9F1D-DA85A0BA8AA1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6579CCCC-5D5E-0085-086D-9B6678E37B1E}"/>
              </a:ext>
            </a:extLst>
          </p:cNvPr>
          <p:cNvSpPr txBox="1"/>
          <p:nvPr/>
        </p:nvSpPr>
        <p:spPr>
          <a:xfrm>
            <a:off x="1681851" y="2952195"/>
            <a:ext cx="74780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Communication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Self-talk, inspire yourself to take a leap</a:t>
            </a: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BE0C3311-ABDA-17A7-F61E-0C26D6B1C2BB}"/>
              </a:ext>
            </a:extLst>
          </p:cNvPr>
          <p:cNvGrpSpPr>
            <a:grpSpLocks noChangeAspect="1"/>
          </p:cNvGrpSpPr>
          <p:nvPr/>
        </p:nvGrpSpPr>
        <p:grpSpPr>
          <a:xfrm>
            <a:off x="359024" y="4372109"/>
            <a:ext cx="1147756" cy="1147756"/>
            <a:chOff x="0" y="0"/>
            <a:chExt cx="6355080" cy="6355080"/>
          </a:xfrm>
          <a:solidFill>
            <a:srgbClr val="36ACF5"/>
          </a:solidFill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82BC324E-FDB0-6D59-C3E4-8BE91D6A87BD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8" name="TextBox 6">
            <a:extLst>
              <a:ext uri="{FF2B5EF4-FFF2-40B4-BE49-F238E27FC236}">
                <a16:creationId xmlns:a16="http://schemas.microsoft.com/office/drawing/2014/main" id="{A120C21D-EC44-01CB-B496-5ACEE760809E}"/>
              </a:ext>
            </a:extLst>
          </p:cNvPr>
          <p:cNvSpPr txBox="1"/>
          <p:nvPr/>
        </p:nvSpPr>
        <p:spPr>
          <a:xfrm>
            <a:off x="1681851" y="4515100"/>
            <a:ext cx="74780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Adaptability</a:t>
            </a:r>
          </a:p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It won’t always be linear, be flexible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9" name="Group 2">
            <a:extLst>
              <a:ext uri="{FF2B5EF4-FFF2-40B4-BE49-F238E27FC236}">
                <a16:creationId xmlns:a16="http://schemas.microsoft.com/office/drawing/2014/main" id="{BA3D1112-D5CE-7BF0-D477-40F7F5F2268E}"/>
              </a:ext>
            </a:extLst>
          </p:cNvPr>
          <p:cNvGrpSpPr>
            <a:grpSpLocks noChangeAspect="1"/>
          </p:cNvGrpSpPr>
          <p:nvPr/>
        </p:nvGrpSpPr>
        <p:grpSpPr>
          <a:xfrm>
            <a:off x="359024" y="5895258"/>
            <a:ext cx="1147756" cy="1147756"/>
            <a:chOff x="0" y="0"/>
            <a:chExt cx="6355080" cy="6355080"/>
          </a:xfrm>
          <a:solidFill>
            <a:srgbClr val="36ACF5"/>
          </a:solidFill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77D0A2A5-A58D-C1A7-8A41-646CB1FE6BD8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32" name="TextBox 6">
            <a:extLst>
              <a:ext uri="{FF2B5EF4-FFF2-40B4-BE49-F238E27FC236}">
                <a16:creationId xmlns:a16="http://schemas.microsoft.com/office/drawing/2014/main" id="{FA4ED82C-799A-82DE-B88B-EF9537C3B5DB}"/>
              </a:ext>
            </a:extLst>
          </p:cNvPr>
          <p:cNvSpPr txBox="1"/>
          <p:nvPr/>
        </p:nvSpPr>
        <p:spPr>
          <a:xfrm>
            <a:off x="1716465" y="6039413"/>
            <a:ext cx="74780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Decision Making</a:t>
            </a:r>
          </a:p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Avoid positive procrastination</a:t>
            </a:r>
            <a:endParaRPr lang="en-GB" sz="28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521F2974-9529-2E23-DC5E-4662CCA25A3B}"/>
              </a:ext>
            </a:extLst>
          </p:cNvPr>
          <p:cNvSpPr txBox="1"/>
          <p:nvPr/>
        </p:nvSpPr>
        <p:spPr>
          <a:xfrm>
            <a:off x="1716465" y="7563726"/>
            <a:ext cx="74780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Negotiation</a:t>
            </a:r>
          </a:p>
          <a:p>
            <a:pPr lvl="0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Compromise and move forward</a:t>
            </a:r>
          </a:p>
        </p:txBody>
      </p:sp>
      <p:grpSp>
        <p:nvGrpSpPr>
          <p:cNvPr id="34" name="Group 2">
            <a:extLst>
              <a:ext uri="{FF2B5EF4-FFF2-40B4-BE49-F238E27FC236}">
                <a16:creationId xmlns:a16="http://schemas.microsoft.com/office/drawing/2014/main" id="{0FC9F231-FD1E-AEF6-9693-80927FE8F67D}"/>
              </a:ext>
            </a:extLst>
          </p:cNvPr>
          <p:cNvGrpSpPr>
            <a:grpSpLocks noChangeAspect="1"/>
          </p:cNvGrpSpPr>
          <p:nvPr/>
        </p:nvGrpSpPr>
        <p:grpSpPr>
          <a:xfrm>
            <a:off x="385455" y="7423880"/>
            <a:ext cx="1147756" cy="1147756"/>
            <a:chOff x="0" y="0"/>
            <a:chExt cx="6355080" cy="6355080"/>
          </a:xfrm>
          <a:solidFill>
            <a:srgbClr val="36ACF5"/>
          </a:solidFill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DD1719A7-0447-9803-9F2E-918F28300567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9" name="Graphic 8" descr="Compass with solid fill">
            <a:extLst>
              <a:ext uri="{FF2B5EF4-FFF2-40B4-BE49-F238E27FC236}">
                <a16:creationId xmlns:a16="http://schemas.microsoft.com/office/drawing/2014/main" id="{B49EF0F0-E831-D58A-BB7D-56E1E6168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319" y="2987756"/>
            <a:ext cx="914400" cy="914400"/>
          </a:xfrm>
          <a:prstGeom prst="rect">
            <a:avLst/>
          </a:prstGeom>
        </p:spPr>
      </p:pic>
      <p:pic>
        <p:nvPicPr>
          <p:cNvPr id="12" name="Graphic 11" descr="Smart Phone with solid fill">
            <a:extLst>
              <a:ext uri="{FF2B5EF4-FFF2-40B4-BE49-F238E27FC236}">
                <a16:creationId xmlns:a16="http://schemas.microsoft.com/office/drawing/2014/main" id="{C5E2A118-239E-6D55-5F12-FD360CECA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143" y="4600980"/>
            <a:ext cx="708633" cy="708633"/>
          </a:xfrm>
          <a:prstGeom prst="rect">
            <a:avLst/>
          </a:prstGeom>
        </p:spPr>
      </p:pic>
      <p:pic>
        <p:nvPicPr>
          <p:cNvPr id="16" name="Graphic 15" descr="Paper with solid fill">
            <a:extLst>
              <a:ext uri="{FF2B5EF4-FFF2-40B4-BE49-F238E27FC236}">
                <a16:creationId xmlns:a16="http://schemas.microsoft.com/office/drawing/2014/main" id="{402AE67B-8DEF-94DA-EF26-804D4B592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900" y="6075443"/>
            <a:ext cx="762000" cy="762000"/>
          </a:xfrm>
          <a:prstGeom prst="rect">
            <a:avLst/>
          </a:prstGeom>
        </p:spPr>
      </p:pic>
      <p:pic>
        <p:nvPicPr>
          <p:cNvPr id="22" name="Graphic 21" descr="Text with solid fill">
            <a:extLst>
              <a:ext uri="{FF2B5EF4-FFF2-40B4-BE49-F238E27FC236}">
                <a16:creationId xmlns:a16="http://schemas.microsoft.com/office/drawing/2014/main" id="{D0BEB433-33CD-7383-3EDF-F2E32316FD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8333" y="7616758"/>
            <a:ext cx="762000" cy="762000"/>
          </a:xfrm>
          <a:prstGeom prst="rect">
            <a:avLst/>
          </a:prstGeom>
        </p:spPr>
      </p:pic>
      <p:pic>
        <p:nvPicPr>
          <p:cNvPr id="5122" name="Picture 2" descr="Sankei-en Garden Yokohama Japan">
            <a:extLst>
              <a:ext uri="{FF2B5EF4-FFF2-40B4-BE49-F238E27FC236}">
                <a16:creationId xmlns:a16="http://schemas.microsoft.com/office/drawing/2014/main" id="{8E85FC4F-3CB3-1667-6737-9A82D25F7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5127" y="2933700"/>
            <a:ext cx="9792871" cy="734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8566DACE-CDE3-FCCB-BD8E-5C8286825727}"/>
              </a:ext>
            </a:extLst>
          </p:cNvPr>
          <p:cNvSpPr/>
          <p:nvPr/>
        </p:nvSpPr>
        <p:spPr>
          <a:xfrm>
            <a:off x="14325598" y="27839"/>
            <a:ext cx="3982362" cy="1066800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D82E0241-5339-3917-ADC1-12AE36E274DA}"/>
              </a:ext>
            </a:extLst>
          </p:cNvPr>
          <p:cNvSpPr/>
          <p:nvPr/>
        </p:nvSpPr>
        <p:spPr>
          <a:xfrm>
            <a:off x="14554199" y="151831"/>
            <a:ext cx="3733800" cy="818816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pic>
        <p:nvPicPr>
          <p:cNvPr id="2" name="Graphic 1" descr="Basic Shapes with solid fill">
            <a:extLst>
              <a:ext uri="{FF2B5EF4-FFF2-40B4-BE49-F238E27FC236}">
                <a16:creationId xmlns:a16="http://schemas.microsoft.com/office/drawing/2014/main" id="{CFCB0E91-F764-79E1-E8F0-2D2ECBB521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97760" y="1501355"/>
            <a:ext cx="914400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CDC8E8-7BEC-F515-1161-3EF22EC7E9A7}"/>
              </a:ext>
            </a:extLst>
          </p:cNvPr>
          <p:cNvGrpSpPr>
            <a:grpSpLocks noChangeAspect="1"/>
          </p:cNvGrpSpPr>
          <p:nvPr/>
        </p:nvGrpSpPr>
        <p:grpSpPr>
          <a:xfrm>
            <a:off x="359024" y="1408598"/>
            <a:ext cx="1147756" cy="1147756"/>
            <a:chOff x="0" y="0"/>
            <a:chExt cx="6355080" cy="6355080"/>
          </a:xfrm>
          <a:solidFill>
            <a:srgbClr val="36ACF5"/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A1DDC484-A46F-9385-53B0-C33E625E3A3D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A289B0-7CA5-5E2A-BB06-DF77B6935F05}"/>
              </a:ext>
            </a:extLst>
          </p:cNvPr>
          <p:cNvSpPr txBox="1"/>
          <p:nvPr/>
        </p:nvSpPr>
        <p:spPr>
          <a:xfrm>
            <a:off x="1655168" y="1508076"/>
            <a:ext cx="74780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Leadership</a:t>
            </a:r>
          </a:p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Lead from the front… cross the bridge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30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DE7CD1-0C4A-7DAA-AA7E-B6BFAECC5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6874879-66AA-5C03-C759-6D1BA21F1484}"/>
              </a:ext>
            </a:extLst>
          </p:cNvPr>
          <p:cNvSpPr/>
          <p:nvPr/>
        </p:nvSpPr>
        <p:spPr>
          <a:xfrm>
            <a:off x="-69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5000"/>
            </a:blip>
            <a:srcRect/>
            <a:stretch>
              <a:fillRect t="-8851" b="-8851"/>
            </a:stretch>
          </a:blipFill>
        </p:spPr>
        <p:txBody>
          <a:bodyPr/>
          <a:lstStyle/>
          <a:p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25D76B4-5584-E81E-6D76-FD62E99A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" b="308"/>
          <a:stretch/>
        </p:blipFill>
        <p:spPr bwMode="auto">
          <a:xfrm>
            <a:off x="1133473" y="580864"/>
            <a:ext cx="16021053" cy="912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81C3BFC1-AA9E-A8AD-06DC-32583BBD644F}"/>
              </a:ext>
            </a:extLst>
          </p:cNvPr>
          <p:cNvSpPr txBox="1"/>
          <p:nvPr/>
        </p:nvSpPr>
        <p:spPr>
          <a:xfrm>
            <a:off x="5903640" y="342377"/>
            <a:ext cx="8010526" cy="4801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GB" sz="5000" b="1" spc="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</a:t>
            </a:r>
            <a:r>
              <a:rPr lang="en-GB" sz="5000" b="1" u="none" spc="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here Knowledge meets Motivation</a:t>
            </a:r>
          </a:p>
          <a:p>
            <a:pPr marL="0" lvl="0" indent="0">
              <a:lnSpc>
                <a:spcPts val="9600"/>
              </a:lnSpc>
            </a:pPr>
            <a:r>
              <a:rPr lang="en-GB" sz="5000" b="1" spc="6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C</a:t>
            </a:r>
            <a:r>
              <a:rPr lang="en-GB" sz="5000" b="1" u="none" spc="6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onfidence is created</a:t>
            </a:r>
            <a:endParaRPr lang="en-US" sz="5000" b="1" u="none" spc="600" dirty="0">
              <a:solidFill>
                <a:srgbClr val="36ACF5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DE7871CE-DB23-879C-653A-A857FE498F49}"/>
              </a:ext>
            </a:extLst>
          </p:cNvPr>
          <p:cNvSpPr/>
          <p:nvPr/>
        </p:nvSpPr>
        <p:spPr>
          <a:xfrm>
            <a:off x="1367136" y="5192486"/>
            <a:ext cx="3265941" cy="2952328"/>
          </a:xfrm>
          <a:prstGeom prst="flowChartConnector">
            <a:avLst/>
          </a:prstGeom>
          <a:noFill/>
          <a:ln w="762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E8E51ED-83A4-12B7-F522-205AFD647943}"/>
              </a:ext>
            </a:extLst>
          </p:cNvPr>
          <p:cNvSpPr/>
          <p:nvPr/>
        </p:nvSpPr>
        <p:spPr>
          <a:xfrm>
            <a:off x="13421595" y="5143500"/>
            <a:ext cx="3265941" cy="2952328"/>
          </a:xfrm>
          <a:prstGeom prst="flowChartConnector">
            <a:avLst/>
          </a:prstGeom>
          <a:noFill/>
          <a:ln w="762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843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285956-3C3C-F7ED-8864-C9F3A8BD9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26653A9D-203B-7255-B791-5AB625EC6251}"/>
              </a:ext>
            </a:extLst>
          </p:cNvPr>
          <p:cNvSpPr txBox="1"/>
          <p:nvPr/>
        </p:nvSpPr>
        <p:spPr>
          <a:xfrm>
            <a:off x="1534716" y="4062518"/>
            <a:ext cx="15218568" cy="886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Where does skill become will, and vice versa?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B1AB2F-22AF-8388-2C59-E7AF5AFC4607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A9CEACA5-14B3-A4B8-E9FD-2BEF76814E91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A07027FF-A18E-E221-37AE-7A6553589F5C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C2C9C11-E0BA-7532-14AB-79F6CCEC2E66}"/>
              </a:ext>
            </a:extLst>
          </p:cNvPr>
          <p:cNvSpPr txBox="1"/>
          <p:nvPr/>
        </p:nvSpPr>
        <p:spPr>
          <a:xfrm>
            <a:off x="1534716" y="1111052"/>
            <a:ext cx="15218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 ‘Bridge’ </a:t>
            </a:r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between</a:t>
            </a:r>
          </a:p>
          <a:p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Skill &amp; Will</a:t>
            </a:r>
            <a:endParaRPr lang="en-GB" sz="9600" b="1" dirty="0">
              <a:solidFill>
                <a:schemeClr val="bg1"/>
              </a:solidFill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AF5D70D7-06EA-EE33-3831-ACA5DAAED9F3}"/>
              </a:ext>
            </a:extLst>
          </p:cNvPr>
          <p:cNvSpPr/>
          <p:nvPr/>
        </p:nvSpPr>
        <p:spPr>
          <a:xfrm>
            <a:off x="208434" y="5337574"/>
            <a:ext cx="2382838" cy="192257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I am not a morning person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E9079A0D-CB21-6092-0ECC-4650046A6D57}"/>
              </a:ext>
            </a:extLst>
          </p:cNvPr>
          <p:cNvSpPr/>
          <p:nvPr/>
        </p:nvSpPr>
        <p:spPr>
          <a:xfrm>
            <a:off x="14020822" y="4793414"/>
            <a:ext cx="2382838" cy="192257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 have tried it before, it just doesn’t work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B5B2E77B-08EF-3BED-F9BD-808D3168A596}"/>
              </a:ext>
            </a:extLst>
          </p:cNvPr>
          <p:cNvSpPr/>
          <p:nvPr/>
        </p:nvSpPr>
        <p:spPr>
          <a:xfrm>
            <a:off x="2447256" y="6422855"/>
            <a:ext cx="2382838" cy="192257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 welcome new ideas from others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511A40DB-F05A-8DB2-BECE-E5A75F5F775C}"/>
              </a:ext>
            </a:extLst>
          </p:cNvPr>
          <p:cNvSpPr/>
          <p:nvPr/>
        </p:nvSpPr>
        <p:spPr>
          <a:xfrm>
            <a:off x="4830094" y="4968482"/>
            <a:ext cx="2585714" cy="192257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re-write social media several times before posting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A2405C81-4570-3F0E-53BA-F32C29EFA24A}"/>
              </a:ext>
            </a:extLst>
          </p:cNvPr>
          <p:cNvSpPr/>
          <p:nvPr/>
        </p:nvSpPr>
        <p:spPr>
          <a:xfrm>
            <a:off x="15505207" y="6715992"/>
            <a:ext cx="2585714" cy="192257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I can’t rely on anyone else to do it to  my standards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478D69A-4281-C94F-A855-81FA65087BC1}"/>
              </a:ext>
            </a:extLst>
          </p:cNvPr>
          <p:cNvSpPr/>
          <p:nvPr/>
        </p:nvSpPr>
        <p:spPr>
          <a:xfrm>
            <a:off x="6839744" y="6594134"/>
            <a:ext cx="2585714" cy="192257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dirty="0"/>
              <a:t>know my prices are too low, but I’m afraid to raise them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097980B4-2C35-9D7C-C274-2E8310CFC701}"/>
              </a:ext>
            </a:extLst>
          </p:cNvPr>
          <p:cNvSpPr/>
          <p:nvPr/>
        </p:nvSpPr>
        <p:spPr>
          <a:xfrm>
            <a:off x="8900193" y="5008008"/>
            <a:ext cx="2585714" cy="192257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dirty="0"/>
              <a:t>I am not photogenic, so I never post with me in it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A666A9B1-85FD-83C7-BF1F-EE0D3CEF496F}"/>
              </a:ext>
            </a:extLst>
          </p:cNvPr>
          <p:cNvSpPr/>
          <p:nvPr/>
        </p:nvSpPr>
        <p:spPr>
          <a:xfrm>
            <a:off x="11435108" y="6604671"/>
            <a:ext cx="2585714" cy="192257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/>
              <a:t>I am not very computer literate, CANVA won’t work for me</a:t>
            </a:r>
          </a:p>
        </p:txBody>
      </p:sp>
    </p:spTree>
    <p:extLst>
      <p:ext uri="{BB962C8B-B14F-4D97-AF65-F5344CB8AC3E}">
        <p14:creationId xmlns:p14="http://schemas.microsoft.com/office/powerpoint/2010/main" val="3693671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B2B2AA-B1CF-1CB3-309D-26566B40F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E7C856D1-0BC8-D416-AA16-DA0BDA6F8D6C}"/>
              </a:ext>
            </a:extLst>
          </p:cNvPr>
          <p:cNvSpPr txBox="1"/>
          <p:nvPr/>
        </p:nvSpPr>
        <p:spPr>
          <a:xfrm>
            <a:off x="228601" y="2911252"/>
            <a:ext cx="4882951" cy="4949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</a:pPr>
            <a:r>
              <a:rPr lang="en-US" sz="4400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Where does </a:t>
            </a:r>
            <a:r>
              <a:rPr lang="en-US" sz="4400" b="1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skill</a:t>
            </a:r>
            <a:r>
              <a:rPr lang="en-US" sz="4400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 </a:t>
            </a:r>
          </a:p>
          <a:p>
            <a:pPr lvl="0" algn="l">
              <a:lnSpc>
                <a:spcPct val="150000"/>
              </a:lnSpc>
              <a:spcBef>
                <a:spcPct val="0"/>
              </a:spcBef>
            </a:pPr>
            <a:r>
              <a:rPr lang="en-US" sz="4400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become </a:t>
            </a:r>
            <a:r>
              <a:rPr lang="en-US" sz="4400" b="1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will</a:t>
            </a:r>
            <a:r>
              <a:rPr lang="en-US" sz="4400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, </a:t>
            </a:r>
          </a:p>
          <a:p>
            <a:pPr lvl="0" algn="l">
              <a:lnSpc>
                <a:spcPct val="150000"/>
              </a:lnSpc>
              <a:spcBef>
                <a:spcPct val="0"/>
              </a:spcBef>
            </a:pPr>
            <a:r>
              <a:rPr lang="en-US" sz="4400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and </a:t>
            </a:r>
            <a:r>
              <a:rPr lang="en-US" sz="4400" b="1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vice versa</a:t>
            </a:r>
            <a:r>
              <a:rPr lang="en-US" sz="4400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57DEA0-B4E9-E68C-A85E-0E8A5011D0CF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A518C2E7-8266-0534-9FB9-DB72D2AD1318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DF0DA101-B2F1-74DE-16A0-5E6921C21793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933762C-ACD3-2551-47CE-1FD89578D3F4}"/>
              </a:ext>
            </a:extLst>
          </p:cNvPr>
          <p:cNvSpPr txBox="1"/>
          <p:nvPr/>
        </p:nvSpPr>
        <p:spPr>
          <a:xfrm>
            <a:off x="228601" y="606996"/>
            <a:ext cx="4882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6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 ‘Bridge’</a:t>
            </a:r>
            <a:endParaRPr lang="en-GB" sz="6000" b="1" spc="6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CE5917-1F79-E458-9AA9-5EBCA1849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637911"/>
              </p:ext>
            </p:extLst>
          </p:nvPr>
        </p:nvGraphicFramePr>
        <p:xfrm>
          <a:off x="5322804" y="87474"/>
          <a:ext cx="12965196" cy="10112052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626407">
                  <a:extLst>
                    <a:ext uri="{9D8B030D-6E8A-4147-A177-3AD203B41FA5}">
                      <a16:colId xmlns:a16="http://schemas.microsoft.com/office/drawing/2014/main" val="458193067"/>
                    </a:ext>
                  </a:extLst>
                </a:gridCol>
                <a:gridCol w="3856191">
                  <a:extLst>
                    <a:ext uri="{9D8B030D-6E8A-4147-A177-3AD203B41FA5}">
                      <a16:colId xmlns:a16="http://schemas.microsoft.com/office/drawing/2014/main" val="4150527642"/>
                    </a:ext>
                  </a:extLst>
                </a:gridCol>
                <a:gridCol w="3241299">
                  <a:extLst>
                    <a:ext uri="{9D8B030D-6E8A-4147-A177-3AD203B41FA5}">
                      <a16:colId xmlns:a16="http://schemas.microsoft.com/office/drawing/2014/main" val="1829852241"/>
                    </a:ext>
                  </a:extLst>
                </a:gridCol>
                <a:gridCol w="3241299">
                  <a:extLst>
                    <a:ext uri="{9D8B030D-6E8A-4147-A177-3AD203B41FA5}">
                      <a16:colId xmlns:a16="http://schemas.microsoft.com/office/drawing/2014/main" val="3604255847"/>
                    </a:ext>
                  </a:extLst>
                </a:gridCol>
              </a:tblGrid>
              <a:tr h="12018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3600" b="1" dirty="0">
                          <a:latin typeface="Century Gothic" panose="020B0502020202020204" pitchFamily="34" charset="0"/>
                        </a:rPr>
                        <a:t>Statement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3600" b="1" u="sng" dirty="0">
                          <a:latin typeface="Century Gothic" panose="020B0502020202020204" pitchFamily="34" charset="0"/>
                        </a:rPr>
                        <a:t>Skill</a:t>
                      </a:r>
                      <a:r>
                        <a:rPr lang="en-GB" sz="3600" b="1" dirty="0">
                          <a:latin typeface="Century Gothic" panose="020B0502020202020204" pitchFamily="34" charset="0"/>
                        </a:rPr>
                        <a:t> (Gap)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3600" b="1" u="sng" dirty="0">
                          <a:latin typeface="Century Gothic" panose="020B0502020202020204" pitchFamily="34" charset="0"/>
                        </a:rPr>
                        <a:t>Will</a:t>
                      </a:r>
                      <a:r>
                        <a:rPr lang="en-GB" sz="3600" b="1" dirty="0">
                          <a:latin typeface="Century Gothic" panose="020B0502020202020204" pitchFamily="34" charset="0"/>
                        </a:rPr>
                        <a:t> (Barrier)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3600" b="1" dirty="0">
                          <a:latin typeface="Century Gothic" panose="020B0502020202020204" pitchFamily="34" charset="0"/>
                        </a:rPr>
                        <a:t>Bridge (Action)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60699"/>
                  </a:ext>
                </a:extLst>
              </a:tr>
              <a:tr h="168154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I’m not a morning person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No structure for personal energy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Limiting belief about mornings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3200" b="1" dirty="0">
                          <a:latin typeface="Century Gothic" panose="020B0502020202020204" pitchFamily="34" charset="0"/>
                        </a:rPr>
                        <a:t>Suggestion?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432548"/>
                  </a:ext>
                </a:extLst>
              </a:tr>
              <a:tr h="10536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I welcome new ideas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Unsure how to test or prioritise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Open but easily overwhelmed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latin typeface="Century Gothic" panose="020B0502020202020204" pitchFamily="34" charset="0"/>
                        </a:rPr>
                        <a:t>Suggestion?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6762910"/>
                  </a:ext>
                </a:extLst>
              </a:tr>
              <a:tr h="139022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Re-write social media posts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Lack of content structure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Fear of judgment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latin typeface="Century Gothic" panose="020B0502020202020204" pitchFamily="34" charset="0"/>
                        </a:rPr>
                        <a:t>Suggestion?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8134133"/>
                  </a:ext>
                </a:extLst>
              </a:tr>
              <a:tr h="95072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Not photogenic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Doesn’t know photo basics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Fear of visibility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latin typeface="Century Gothic" panose="020B0502020202020204" pitchFamily="34" charset="0"/>
                        </a:rPr>
                        <a:t>Suggestion?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737700"/>
                  </a:ext>
                </a:extLst>
              </a:tr>
              <a:tr h="139022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Prices too low, afraid to raise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Lacks pricing method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Fear of rejection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latin typeface="Century Gothic" panose="020B0502020202020204" pitchFamily="34" charset="0"/>
                        </a:rPr>
                        <a:t>Suggestion?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153751"/>
                  </a:ext>
                </a:extLst>
              </a:tr>
              <a:tr h="139022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Tried it before, doesn’t work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Used wrong system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Discouraged mindset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latin typeface="Century Gothic" panose="020B0502020202020204" pitchFamily="34" charset="0"/>
                        </a:rPr>
                        <a:t>Suggestion?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664581"/>
                  </a:ext>
                </a:extLst>
              </a:tr>
              <a:tr h="10536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Can’t rely on others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No delegation system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Control or perfectionism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latin typeface="Century Gothic" panose="020B0502020202020204" pitchFamily="34" charset="0"/>
                        </a:rPr>
                        <a:t>Suggestion?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7289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767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47D90E-7B54-8C74-B64C-DDA55E154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85209B29-8F3F-CD70-895C-4FA4C2A18E6E}"/>
              </a:ext>
            </a:extLst>
          </p:cNvPr>
          <p:cNvSpPr txBox="1"/>
          <p:nvPr/>
        </p:nvSpPr>
        <p:spPr>
          <a:xfrm>
            <a:off x="228601" y="2911252"/>
            <a:ext cx="4882951" cy="4949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</a:pPr>
            <a:r>
              <a:rPr lang="en-US" sz="4400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Where does </a:t>
            </a:r>
            <a:r>
              <a:rPr lang="en-US" sz="4400" b="1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skill</a:t>
            </a:r>
            <a:r>
              <a:rPr lang="en-US" sz="4400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 </a:t>
            </a:r>
          </a:p>
          <a:p>
            <a:pPr lvl="0" algn="l">
              <a:lnSpc>
                <a:spcPct val="150000"/>
              </a:lnSpc>
              <a:spcBef>
                <a:spcPct val="0"/>
              </a:spcBef>
            </a:pPr>
            <a:r>
              <a:rPr lang="en-US" sz="4400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become </a:t>
            </a:r>
            <a:r>
              <a:rPr lang="en-US" sz="4400" b="1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will</a:t>
            </a:r>
            <a:r>
              <a:rPr lang="en-US" sz="4400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, </a:t>
            </a:r>
          </a:p>
          <a:p>
            <a:pPr lvl="0" algn="l">
              <a:lnSpc>
                <a:spcPct val="150000"/>
              </a:lnSpc>
              <a:spcBef>
                <a:spcPct val="0"/>
              </a:spcBef>
            </a:pPr>
            <a:r>
              <a:rPr lang="en-US" sz="4400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and </a:t>
            </a:r>
            <a:r>
              <a:rPr lang="en-US" sz="4400" b="1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vice versa</a:t>
            </a:r>
            <a:r>
              <a:rPr lang="en-US" sz="4400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1BCEA2-42B8-A4FF-32AF-85AC2640E1A2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094E5EA-C0FF-0D19-843B-223BB9DD766B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2B81D90B-7D9B-D732-C6A5-A97127E4A884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180A48C-6BE0-981B-A731-C38D5C41BE3A}"/>
              </a:ext>
            </a:extLst>
          </p:cNvPr>
          <p:cNvSpPr txBox="1"/>
          <p:nvPr/>
        </p:nvSpPr>
        <p:spPr>
          <a:xfrm>
            <a:off x="228601" y="606996"/>
            <a:ext cx="4882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6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 ‘Bridge’</a:t>
            </a:r>
            <a:endParaRPr lang="en-GB" sz="6000" b="1" spc="6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A53D993-8EC2-4BB0-8D1E-F3617AD2A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251878"/>
              </p:ext>
            </p:extLst>
          </p:nvPr>
        </p:nvGraphicFramePr>
        <p:xfrm>
          <a:off x="5322804" y="87474"/>
          <a:ext cx="12965196" cy="10112052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626407">
                  <a:extLst>
                    <a:ext uri="{9D8B030D-6E8A-4147-A177-3AD203B41FA5}">
                      <a16:colId xmlns:a16="http://schemas.microsoft.com/office/drawing/2014/main" val="458193067"/>
                    </a:ext>
                  </a:extLst>
                </a:gridCol>
                <a:gridCol w="3856191">
                  <a:extLst>
                    <a:ext uri="{9D8B030D-6E8A-4147-A177-3AD203B41FA5}">
                      <a16:colId xmlns:a16="http://schemas.microsoft.com/office/drawing/2014/main" val="4150527642"/>
                    </a:ext>
                  </a:extLst>
                </a:gridCol>
                <a:gridCol w="3241299">
                  <a:extLst>
                    <a:ext uri="{9D8B030D-6E8A-4147-A177-3AD203B41FA5}">
                      <a16:colId xmlns:a16="http://schemas.microsoft.com/office/drawing/2014/main" val="1829852241"/>
                    </a:ext>
                  </a:extLst>
                </a:gridCol>
                <a:gridCol w="3241299">
                  <a:extLst>
                    <a:ext uri="{9D8B030D-6E8A-4147-A177-3AD203B41FA5}">
                      <a16:colId xmlns:a16="http://schemas.microsoft.com/office/drawing/2014/main" val="3604255847"/>
                    </a:ext>
                  </a:extLst>
                </a:gridCol>
              </a:tblGrid>
              <a:tr h="12018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3600" b="1" dirty="0">
                          <a:latin typeface="Century Gothic" panose="020B0502020202020204" pitchFamily="34" charset="0"/>
                        </a:rPr>
                        <a:t>Statement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3600" b="1" u="sng" dirty="0">
                          <a:latin typeface="Century Gothic" panose="020B0502020202020204" pitchFamily="34" charset="0"/>
                        </a:rPr>
                        <a:t>Skill</a:t>
                      </a:r>
                      <a:r>
                        <a:rPr lang="en-GB" sz="3600" b="1" dirty="0">
                          <a:latin typeface="Century Gothic" panose="020B0502020202020204" pitchFamily="34" charset="0"/>
                        </a:rPr>
                        <a:t> (Gap)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3600" b="1" u="sng" dirty="0">
                          <a:latin typeface="Century Gothic" panose="020B0502020202020204" pitchFamily="34" charset="0"/>
                        </a:rPr>
                        <a:t>Will</a:t>
                      </a:r>
                      <a:r>
                        <a:rPr lang="en-GB" sz="3600" b="1" dirty="0">
                          <a:latin typeface="Century Gothic" panose="020B0502020202020204" pitchFamily="34" charset="0"/>
                        </a:rPr>
                        <a:t> (Barrier)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3600" b="1" dirty="0">
                          <a:latin typeface="Century Gothic" panose="020B0502020202020204" pitchFamily="34" charset="0"/>
                        </a:rPr>
                        <a:t>Bridge (Action)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60699"/>
                  </a:ext>
                </a:extLst>
              </a:tr>
              <a:tr h="168154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I’m not a morning person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No structure for personal energy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Limiting belief about mornings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Work to your best energy time; set consistent Power Hour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432548"/>
                  </a:ext>
                </a:extLst>
              </a:tr>
              <a:tr h="10536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I welcome new ideas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Unsure how to test or prioritise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Open but easily overwhelmed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Trial one idea per week and reflect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6762910"/>
                  </a:ext>
                </a:extLst>
              </a:tr>
              <a:tr h="139022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Re-write social media posts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Lack of content structure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Fear of judgment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Use a template; post without over-editing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8134133"/>
                  </a:ext>
                </a:extLst>
              </a:tr>
              <a:tr h="95072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Not photogenic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Doesn’t know photo basics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Fear of visibility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Practise short, safe camera moments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737700"/>
                  </a:ext>
                </a:extLst>
              </a:tr>
              <a:tr h="139022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Prices too low, afraid to raise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Lacks pricing method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Fear of rejection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Raise new client rate; collect success proof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153751"/>
                  </a:ext>
                </a:extLst>
              </a:tr>
              <a:tr h="139022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Tried it before, doesn’t work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Used wrong system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Discouraged mindset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Try again with smaller experiment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664581"/>
                  </a:ext>
                </a:extLst>
              </a:tr>
              <a:tr h="10536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Can’t rely on others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No delegation system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800" dirty="0">
                          <a:latin typeface="Century Gothic" panose="020B0502020202020204" pitchFamily="34" charset="0"/>
                        </a:rPr>
                        <a:t>Control or perfectionism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Delegate one small job, review, repeat</a:t>
                      </a:r>
                    </a:p>
                  </a:txBody>
                  <a:tcPr marL="69630" marR="69630" marT="34815" marB="348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7289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591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7A25F-ADA8-29AE-4714-071F8A85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erson using laptop">
            <a:extLst>
              <a:ext uri="{FF2B5EF4-FFF2-40B4-BE49-F238E27FC236}">
                <a16:creationId xmlns:a16="http://schemas.microsoft.com/office/drawing/2014/main" id="{2D5FBA56-24BB-8AF9-0B25-E0CFBD96A4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8"/>
          <a:stretch>
            <a:fillRect/>
          </a:stretch>
        </p:blipFill>
        <p:spPr bwMode="auto">
          <a:xfrm>
            <a:off x="-19050" y="46947"/>
            <a:ext cx="18307050" cy="102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54DE3CD-EEA3-15BA-515D-FA40CC3C494D}"/>
              </a:ext>
            </a:extLst>
          </p:cNvPr>
          <p:cNvGraphicFramePr/>
          <p:nvPr/>
        </p:nvGraphicFramePr>
        <p:xfrm>
          <a:off x="3048000" y="21590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FC12311-D757-B781-F735-BE31B0DDFD3A}"/>
              </a:ext>
            </a:extLst>
          </p:cNvPr>
          <p:cNvSpPr txBox="1"/>
          <p:nvPr/>
        </p:nvSpPr>
        <p:spPr>
          <a:xfrm>
            <a:off x="2373697" y="557407"/>
            <a:ext cx="1354060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4500" b="1" spc="-24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Business Skills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DE57771-8040-EACA-9B70-F83827833E1E}"/>
              </a:ext>
            </a:extLst>
          </p:cNvPr>
          <p:cNvSpPr txBox="1"/>
          <p:nvPr/>
        </p:nvSpPr>
        <p:spPr>
          <a:xfrm>
            <a:off x="0" y="1784263"/>
            <a:ext cx="18288000" cy="1635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8800" spc="-24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For my business, is it a question of…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53B73FD6-947C-C2E2-1586-6E10933DF643}"/>
              </a:ext>
            </a:extLst>
          </p:cNvPr>
          <p:cNvSpPr/>
          <p:nvPr/>
        </p:nvSpPr>
        <p:spPr>
          <a:xfrm>
            <a:off x="6374163" y="9040386"/>
            <a:ext cx="5520623" cy="1210663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814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22462" y="431801"/>
            <a:ext cx="5443720" cy="1193798"/>
          </a:xfrm>
          <a:custGeom>
            <a:avLst/>
            <a:gdLst/>
            <a:ahLst/>
            <a:cxnLst/>
            <a:rect l="l" t="t" r="r" b="b"/>
            <a:pathLst>
              <a:path w="5443720" h="1193798">
                <a:moveTo>
                  <a:pt x="0" y="0"/>
                </a:moveTo>
                <a:lnTo>
                  <a:pt x="5443720" y="0"/>
                </a:lnTo>
                <a:lnTo>
                  <a:pt x="5443720" y="1193798"/>
                </a:lnTo>
                <a:lnTo>
                  <a:pt x="0" y="1193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89714" y="1028700"/>
            <a:ext cx="870857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851A12-F35A-0254-2794-BE972133C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erson reaching for a paper on a table full of paper and sticky notes">
            <a:extLst>
              <a:ext uri="{FF2B5EF4-FFF2-40B4-BE49-F238E27FC236}">
                <a16:creationId xmlns:a16="http://schemas.microsoft.com/office/drawing/2014/main" id="{1E7CE891-CD85-68F2-A315-BEC0D73D1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r="23810"/>
          <a:stretch/>
        </p:blipFill>
        <p:spPr bwMode="auto">
          <a:xfrm>
            <a:off x="10744200" y="-10026"/>
            <a:ext cx="8077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3F8CE8C1-C2E1-1C1D-CB7C-2F52B2A2DFC6}"/>
              </a:ext>
            </a:extLst>
          </p:cNvPr>
          <p:cNvSpPr txBox="1"/>
          <p:nvPr/>
        </p:nvSpPr>
        <p:spPr>
          <a:xfrm>
            <a:off x="840208" y="341179"/>
            <a:ext cx="7008392" cy="1107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Being </a:t>
            </a:r>
            <a:r>
              <a:rPr lang="en-GB" sz="6600" b="1" noProof="0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organised</a:t>
            </a:r>
            <a:endParaRPr lang="en-US" sz="6600" b="1" u="none" dirty="0">
              <a:solidFill>
                <a:schemeClr val="bg1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001C642-CEBC-6F0A-D525-7E0CB21197DA}"/>
              </a:ext>
            </a:extLst>
          </p:cNvPr>
          <p:cNvSpPr txBox="1"/>
          <p:nvPr/>
        </p:nvSpPr>
        <p:spPr>
          <a:xfrm>
            <a:off x="820063" y="1599029"/>
            <a:ext cx="839594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4400" b="1" dirty="0">
                <a:solidFill>
                  <a:srgbClr val="36ACF5"/>
                </a:solidFill>
                <a:latin typeface="Century Gothic" panose="020B0502020202020204" pitchFamily="34" charset="0"/>
              </a:rPr>
              <a:t>Why does it matter?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6880AB3D-920E-AE41-B310-FCC2BFCCF592}"/>
              </a:ext>
            </a:extLst>
          </p:cNvPr>
          <p:cNvGrpSpPr>
            <a:grpSpLocks noChangeAspect="1"/>
          </p:cNvGrpSpPr>
          <p:nvPr/>
        </p:nvGrpSpPr>
        <p:grpSpPr>
          <a:xfrm>
            <a:off x="1350096" y="3184101"/>
            <a:ext cx="325921" cy="325921"/>
            <a:chOff x="0" y="0"/>
            <a:chExt cx="6355080" cy="6355080"/>
          </a:xfrm>
          <a:solidFill>
            <a:srgbClr val="36ACF5"/>
          </a:solidFill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D92545B-48BC-A259-9D49-376223F8F274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  <a:ln w="76200">
              <a:solidFill>
                <a:srgbClr val="36ACF5"/>
              </a:solidFill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A4AC9D1C-8B90-74E6-52A3-DCC1D5718D65}"/>
              </a:ext>
            </a:extLst>
          </p:cNvPr>
          <p:cNvSpPr/>
          <p:nvPr/>
        </p:nvSpPr>
        <p:spPr>
          <a:xfrm>
            <a:off x="14858999" y="-16042"/>
            <a:ext cx="3982362" cy="1066800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29F4C044-61F7-CAA0-0479-2ADAFB8049E9}"/>
              </a:ext>
            </a:extLst>
          </p:cNvPr>
          <p:cNvSpPr/>
          <p:nvPr/>
        </p:nvSpPr>
        <p:spPr>
          <a:xfrm>
            <a:off x="15087600" y="107950"/>
            <a:ext cx="3733800" cy="818816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3B289CE0-677A-4A46-F01E-FF066210623C}"/>
              </a:ext>
            </a:extLst>
          </p:cNvPr>
          <p:cNvSpPr txBox="1"/>
          <p:nvPr/>
        </p:nvSpPr>
        <p:spPr>
          <a:xfrm>
            <a:off x="2471084" y="2913882"/>
            <a:ext cx="74780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Increased productivity</a:t>
            </a:r>
          </a:p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 more ‘</a:t>
            </a:r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Positive Procrastination’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400CCDB0-EA09-BAA1-4CDA-F5FC030409C3}"/>
              </a:ext>
            </a:extLst>
          </p:cNvPr>
          <p:cNvSpPr txBox="1"/>
          <p:nvPr/>
        </p:nvSpPr>
        <p:spPr>
          <a:xfrm>
            <a:off x="2471084" y="4467413"/>
            <a:ext cx="74780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Improved focus</a:t>
            </a:r>
          </a:p>
          <a:p>
            <a:pPr lvl="0"/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Increases ability to pay attention to detail</a:t>
            </a:r>
            <a:endParaRPr lang="en-US" sz="28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1992BEA2-BBA1-C049-AE1D-30F345A2F971}"/>
              </a:ext>
            </a:extLst>
          </p:cNvPr>
          <p:cNvSpPr txBox="1"/>
          <p:nvPr/>
        </p:nvSpPr>
        <p:spPr>
          <a:xfrm>
            <a:off x="2530047" y="6020944"/>
            <a:ext cx="74780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Reduce stress</a:t>
            </a:r>
          </a:p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Being organised = less stress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51C95640-5945-7DBB-1179-DF0F9735DF7B}"/>
              </a:ext>
            </a:extLst>
          </p:cNvPr>
          <p:cNvSpPr txBox="1"/>
          <p:nvPr/>
        </p:nvSpPr>
        <p:spPr>
          <a:xfrm>
            <a:off x="2530047" y="7569891"/>
            <a:ext cx="74780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Have an actual plan</a:t>
            </a:r>
          </a:p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 know what you’re supposed to do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02B9075-6B70-30D9-08B2-F77622F704B7}"/>
              </a:ext>
            </a:extLst>
          </p:cNvPr>
          <p:cNvGrpSpPr>
            <a:grpSpLocks noChangeAspect="1"/>
          </p:cNvGrpSpPr>
          <p:nvPr/>
        </p:nvGrpSpPr>
        <p:grpSpPr>
          <a:xfrm>
            <a:off x="1347215" y="4735340"/>
            <a:ext cx="325921" cy="325921"/>
            <a:chOff x="0" y="0"/>
            <a:chExt cx="6355080" cy="6355080"/>
          </a:xfrm>
          <a:solidFill>
            <a:srgbClr val="36ACF5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5046002-579D-A093-4040-C7F89EA8C54A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  <a:ln w="76200">
              <a:solidFill>
                <a:srgbClr val="36ACF5"/>
              </a:solidFill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5" name="Group 2">
            <a:extLst>
              <a:ext uri="{FF2B5EF4-FFF2-40B4-BE49-F238E27FC236}">
                <a16:creationId xmlns:a16="http://schemas.microsoft.com/office/drawing/2014/main" id="{9F53FB9B-F47F-51BB-53F6-6E786110D41F}"/>
              </a:ext>
            </a:extLst>
          </p:cNvPr>
          <p:cNvGrpSpPr>
            <a:grpSpLocks noChangeAspect="1"/>
          </p:cNvGrpSpPr>
          <p:nvPr/>
        </p:nvGrpSpPr>
        <p:grpSpPr>
          <a:xfrm>
            <a:off x="1347214" y="6286579"/>
            <a:ext cx="325921" cy="325921"/>
            <a:chOff x="0" y="0"/>
            <a:chExt cx="6355080" cy="6355080"/>
          </a:xfrm>
          <a:solidFill>
            <a:srgbClr val="36ACF5"/>
          </a:solidFill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1B50794-E143-AB4F-04E8-3DE23F287CFB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  <a:ln w="76200">
              <a:solidFill>
                <a:srgbClr val="36ACF5"/>
              </a:solidFill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99AEF6FE-15CE-E3BC-BEFA-C028297086A3}"/>
              </a:ext>
            </a:extLst>
          </p:cNvPr>
          <p:cNvGrpSpPr>
            <a:grpSpLocks noChangeAspect="1"/>
          </p:cNvGrpSpPr>
          <p:nvPr/>
        </p:nvGrpSpPr>
        <p:grpSpPr>
          <a:xfrm>
            <a:off x="1347213" y="7837818"/>
            <a:ext cx="325921" cy="325921"/>
            <a:chOff x="0" y="0"/>
            <a:chExt cx="6355080" cy="6355080"/>
          </a:xfrm>
          <a:solidFill>
            <a:srgbClr val="36ACF5"/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18AA16D8-F793-C5EB-41E4-5291429E075F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  <a:ln w="76200">
              <a:solidFill>
                <a:srgbClr val="36ACF5"/>
              </a:solidFill>
            </a:ln>
          </p:spPr>
          <p:txBody>
            <a:bodyPr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22609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750315-655A-C742-AB25-C61FFE270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195A5F9D-4C73-6252-1AA7-51CA324F6DF4}"/>
              </a:ext>
            </a:extLst>
          </p:cNvPr>
          <p:cNvSpPr txBox="1"/>
          <p:nvPr/>
        </p:nvSpPr>
        <p:spPr>
          <a:xfrm>
            <a:off x="678992" y="922539"/>
            <a:ext cx="1749927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£</a:t>
            </a: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86,400 </a:t>
            </a:r>
            <a:r>
              <a:rPr lang="en-US" sz="8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every</a:t>
            </a: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day…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E594D3-3ACA-6032-A550-4557C4C65F46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2B309CCA-FA88-7E6A-C7E0-9ACD5C04740B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00ADC37C-F255-2028-4286-70D612888428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343970FA-D834-ACBC-F500-F7FB14451068}"/>
              </a:ext>
            </a:extLst>
          </p:cNvPr>
          <p:cNvSpPr txBox="1"/>
          <p:nvPr/>
        </p:nvSpPr>
        <p:spPr>
          <a:xfrm>
            <a:off x="678992" y="3412954"/>
            <a:ext cx="8746232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We all have </a:t>
            </a:r>
            <a:r>
              <a:rPr lang="en-US" sz="40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86,400 seconds,</a:t>
            </a:r>
            <a:r>
              <a:rPr lang="en-US" sz="40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</a:p>
          <a:p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gifted to us everyday… </a:t>
            </a:r>
          </a:p>
          <a:p>
            <a:endParaRPr lang="en-US" sz="40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As the saying goes…</a:t>
            </a:r>
          </a:p>
          <a:p>
            <a:endParaRPr lang="en-US" sz="40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</a:t>
            </a:r>
            <a:r>
              <a:rPr lang="en-US" sz="4000" b="1" i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Time is money</a:t>
            </a:r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”</a:t>
            </a:r>
          </a:p>
          <a:p>
            <a:endParaRPr lang="en-US" sz="40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Are you ‘spending’ yours wisely?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D6C773-3A47-90C9-1912-B07F73748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7225" y="3225653"/>
            <a:ext cx="9280775" cy="64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C2A350A-159A-F6B3-7EE9-E7C324F9398D}"/>
              </a:ext>
            </a:extLst>
          </p:cNvPr>
          <p:cNvSpPr txBox="1"/>
          <p:nvPr/>
        </p:nvSpPr>
        <p:spPr>
          <a:xfrm>
            <a:off x="685800" y="1994547"/>
            <a:ext cx="1148598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spc="-24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How would you spend it everyday?</a:t>
            </a:r>
          </a:p>
        </p:txBody>
      </p:sp>
    </p:spTree>
    <p:extLst>
      <p:ext uri="{BB962C8B-B14F-4D97-AF65-F5344CB8AC3E}">
        <p14:creationId xmlns:p14="http://schemas.microsoft.com/office/powerpoint/2010/main" val="100475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7476" y="431801"/>
            <a:ext cx="4812632" cy="41148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2" y="0"/>
                </a:lnTo>
                <a:lnTo>
                  <a:pt x="4812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966020" y="1963102"/>
            <a:ext cx="12312883" cy="1052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6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9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Activity</a:t>
            </a:r>
          </a:p>
        </p:txBody>
      </p:sp>
      <p:sp>
        <p:nvSpPr>
          <p:cNvPr id="4" name="Freeform 4"/>
          <p:cNvSpPr/>
          <p:nvPr/>
        </p:nvSpPr>
        <p:spPr>
          <a:xfrm>
            <a:off x="12122462" y="431801"/>
            <a:ext cx="5443720" cy="1193798"/>
          </a:xfrm>
          <a:custGeom>
            <a:avLst/>
            <a:gdLst/>
            <a:ahLst/>
            <a:cxnLst/>
            <a:rect l="l" t="t" r="r" b="b"/>
            <a:pathLst>
              <a:path w="5443720" h="1193798">
                <a:moveTo>
                  <a:pt x="0" y="0"/>
                </a:moveTo>
                <a:lnTo>
                  <a:pt x="5443720" y="0"/>
                </a:lnTo>
                <a:lnTo>
                  <a:pt x="5443720" y="1193798"/>
                </a:lnTo>
                <a:lnTo>
                  <a:pt x="0" y="1193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585C22D-B724-8BF9-D0AF-09093139E750}"/>
              </a:ext>
            </a:extLst>
          </p:cNvPr>
          <p:cNvSpPr txBox="1"/>
          <p:nvPr/>
        </p:nvSpPr>
        <p:spPr>
          <a:xfrm>
            <a:off x="5945307" y="3251198"/>
            <a:ext cx="123128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kumimoji="0" lang="en-US" sz="3600" b="0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What “Business Bottlenecks” do </a:t>
            </a:r>
            <a:r>
              <a:rPr lang="en-US" sz="36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you</a:t>
            </a:r>
            <a:r>
              <a:rPr kumimoji="0" lang="en-US" sz="3600" b="0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have?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60134F2-C446-3A9E-3108-9024FC14CC03}"/>
              </a:ext>
            </a:extLst>
          </p:cNvPr>
          <p:cNvSpPr txBox="1"/>
          <p:nvPr/>
        </p:nvSpPr>
        <p:spPr>
          <a:xfrm>
            <a:off x="5954901" y="4443582"/>
            <a:ext cx="1231288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36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If you had one extra hour each week, what part of your business would you fix, improve, or finally get on top of?</a:t>
            </a:r>
            <a:endParaRPr kumimoji="0" lang="en-US" sz="3600" b="0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D052A8D-5F0E-A600-E542-6A2732C43D15}"/>
              </a:ext>
            </a:extLst>
          </p:cNvPr>
          <p:cNvSpPr txBox="1"/>
          <p:nvPr/>
        </p:nvSpPr>
        <p:spPr>
          <a:xfrm rot="786070">
            <a:off x="8363369" y="6119113"/>
            <a:ext cx="131904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kumimoji="0" lang="en-US" sz="2400" b="0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Write them down</a:t>
            </a:r>
          </a:p>
        </p:txBody>
      </p:sp>
      <p:pic>
        <p:nvPicPr>
          <p:cNvPr id="11" name="Picture 10" descr="Wall covered in sticky notes">
            <a:extLst>
              <a:ext uri="{FF2B5EF4-FFF2-40B4-BE49-F238E27FC236}">
                <a16:creationId xmlns:a16="http://schemas.microsoft.com/office/drawing/2014/main" id="{6269FEC0-F0D9-6125-4BE9-26AF76EAB4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264" y="5935588"/>
            <a:ext cx="6172200" cy="4114800"/>
          </a:xfrm>
          <a:prstGeom prst="rect">
            <a:avLst/>
          </a:prstGeom>
        </p:spPr>
      </p:pic>
      <p:pic>
        <p:nvPicPr>
          <p:cNvPr id="13" name="Graphic 12" descr="Postit Notes 3 outline">
            <a:extLst>
              <a:ext uri="{FF2B5EF4-FFF2-40B4-BE49-F238E27FC236}">
                <a16:creationId xmlns:a16="http://schemas.microsoft.com/office/drawing/2014/main" id="{63A686C7-C09A-39F6-1EBD-C975E4AA4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982464">
            <a:off x="7573274" y="5485027"/>
            <a:ext cx="2822923" cy="2822923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3CCCE75F-5D24-917F-1AB0-F97B405DA58D}"/>
              </a:ext>
            </a:extLst>
          </p:cNvPr>
          <p:cNvSpPr txBox="1"/>
          <p:nvPr/>
        </p:nvSpPr>
        <p:spPr>
          <a:xfrm>
            <a:off x="5966020" y="8448670"/>
            <a:ext cx="555424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You have 5 minutes to make as many on an individual sticky note</a:t>
            </a:r>
            <a:endParaRPr kumimoji="0" lang="en-US" sz="28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7020A1F-4A3C-543E-292C-577688F75D4B}"/>
              </a:ext>
            </a:extLst>
          </p:cNvPr>
          <p:cNvGrpSpPr/>
          <p:nvPr/>
        </p:nvGrpSpPr>
        <p:grpSpPr>
          <a:xfrm>
            <a:off x="4099367" y="9201924"/>
            <a:ext cx="4305300" cy="1066800"/>
            <a:chOff x="0" y="8916555"/>
            <a:chExt cx="4305300" cy="10668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4B6ECF9A-33D2-AF80-9BED-4A5C19776288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567A495E-4735-BDFF-748E-B7D4E4F14BF1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462D138C-8607-5EC5-F103-8130F279FD45}"/>
              </a:ext>
            </a:extLst>
          </p:cNvPr>
          <p:cNvSpPr txBox="1"/>
          <p:nvPr/>
        </p:nvSpPr>
        <p:spPr>
          <a:xfrm>
            <a:off x="359023" y="2620754"/>
            <a:ext cx="8045643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As a business, your most valuable commodity is </a:t>
            </a:r>
            <a:r>
              <a:rPr lang="en-US" sz="2800" b="1" i="1" u="none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’Your Time</a:t>
            </a:r>
            <a:r>
              <a:rPr lang="en-US" sz="2800" b="1" u="none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’</a:t>
            </a:r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Let’s take a look at some time management and task management techniques</a:t>
            </a:r>
          </a:p>
          <a:p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Let’s ensure you are ‘</a:t>
            </a:r>
            <a:r>
              <a:rPr lang="en-US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spending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’ your </a:t>
            </a:r>
            <a:r>
              <a:rPr lang="en-US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business time 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wisely</a:t>
            </a:r>
          </a:p>
          <a:p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But first… does anyone know any or use any time management skills themselves?</a:t>
            </a:r>
          </a:p>
          <a:p>
            <a:pPr marL="0" lvl="0" indent="0" algn="l"/>
            <a:endParaRPr lang="en-US" sz="2800" b="1" u="none" dirty="0">
              <a:solidFill>
                <a:srgbClr val="36ACF5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pPr marL="0" lvl="0" indent="0" algn="l"/>
            <a:endParaRPr lang="en-US" sz="2800" b="1" u="none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pic>
        <p:nvPicPr>
          <p:cNvPr id="3074" name="Picture 2" descr="Spiral open diary laid on blue wooden floor">
            <a:extLst>
              <a:ext uri="{FF2B5EF4-FFF2-40B4-BE49-F238E27FC236}">
                <a16:creationId xmlns:a16="http://schemas.microsoft.com/office/drawing/2014/main" id="{01A29C36-5C53-8430-4E84-D53B5BEDC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r="17978"/>
          <a:stretch/>
        </p:blipFill>
        <p:spPr bwMode="auto">
          <a:xfrm>
            <a:off x="8404668" y="0"/>
            <a:ext cx="9866112" cy="1026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A4FD962D-63D2-D74E-F048-82CB58C9A061}"/>
              </a:ext>
            </a:extLst>
          </p:cNvPr>
          <p:cNvSpPr txBox="1"/>
          <p:nvPr/>
        </p:nvSpPr>
        <p:spPr>
          <a:xfrm>
            <a:off x="359024" y="326854"/>
            <a:ext cx="8045644" cy="1107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6600" b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Skills pay the bills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27355-A8C2-AC29-D757-F4892C332C9F}"/>
              </a:ext>
            </a:extLst>
          </p:cNvPr>
          <p:cNvSpPr txBox="1"/>
          <p:nvPr/>
        </p:nvSpPr>
        <p:spPr>
          <a:xfrm>
            <a:off x="359025" y="1483286"/>
            <a:ext cx="8045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But not without a plan/structure</a:t>
            </a:r>
            <a:endParaRPr lang="en-GB" sz="4000" dirty="0">
              <a:solidFill>
                <a:srgbClr val="36ACF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E493C-CA35-7F28-24C8-C263F6943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9FC667A-AFCA-428C-2783-06EC478E6991}"/>
              </a:ext>
            </a:extLst>
          </p:cNvPr>
          <p:cNvGrpSpPr/>
          <p:nvPr/>
        </p:nvGrpSpPr>
        <p:grpSpPr>
          <a:xfrm>
            <a:off x="13928974" y="30932"/>
            <a:ext cx="4305300" cy="1066800"/>
            <a:chOff x="0" y="8916555"/>
            <a:chExt cx="4305300" cy="10668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2A4DCACE-E8C1-DE9F-08B3-A6725E116A62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39899F55-C645-0584-F1B3-48301AD23066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3074" name="Picture 2" descr="A vintage weighing scales">
            <a:extLst>
              <a:ext uri="{FF2B5EF4-FFF2-40B4-BE49-F238E27FC236}">
                <a16:creationId xmlns:a16="http://schemas.microsoft.com/office/drawing/2014/main" id="{E73FDDB2-6DB0-3151-2106-0C607345C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t="652" r="262" b="29862"/>
          <a:stretch>
            <a:fillRect/>
          </a:stretch>
        </p:blipFill>
        <p:spPr bwMode="auto">
          <a:xfrm>
            <a:off x="9541342" y="1183060"/>
            <a:ext cx="8729437" cy="90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8907A13-5E41-0250-6475-250186D7C97E}"/>
              </a:ext>
            </a:extLst>
          </p:cNvPr>
          <p:cNvSpPr txBox="1"/>
          <p:nvPr/>
        </p:nvSpPr>
        <p:spPr>
          <a:xfrm>
            <a:off x="359024" y="326854"/>
            <a:ext cx="9182318" cy="1107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6600" b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 80/20 Principle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860EC-5940-955D-6B0B-FC35EEFE13ED}"/>
              </a:ext>
            </a:extLst>
          </p:cNvPr>
          <p:cNvSpPr txBox="1"/>
          <p:nvPr/>
        </p:nvSpPr>
        <p:spPr>
          <a:xfrm>
            <a:off x="359025" y="1483286"/>
            <a:ext cx="8045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“Pareto Principle”</a:t>
            </a:r>
            <a:endParaRPr lang="en-GB" sz="4000" dirty="0">
              <a:solidFill>
                <a:srgbClr val="36ACF5"/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E12F1FED-E110-E50F-ADFD-6437E99A3AD9}"/>
              </a:ext>
            </a:extLst>
          </p:cNvPr>
          <p:cNvSpPr txBox="1"/>
          <p:nvPr/>
        </p:nvSpPr>
        <p:spPr>
          <a:xfrm>
            <a:off x="359024" y="2407196"/>
            <a:ext cx="628650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28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 theory behind this method is:</a:t>
            </a:r>
          </a:p>
          <a:p>
            <a:pPr marL="0" lvl="0" indent="0" algn="l"/>
            <a:r>
              <a:rPr lang="en-US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80% 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of your </a:t>
            </a:r>
            <a:r>
              <a:rPr lang="en-US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results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, come from </a:t>
            </a:r>
          </a:p>
          <a:p>
            <a:pPr marL="0" lvl="0" indent="0" algn="l"/>
            <a:r>
              <a:rPr lang="en-US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20%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of your </a:t>
            </a:r>
            <a:r>
              <a:rPr lang="en-US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actions</a:t>
            </a:r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F08D7B3-1F3A-8913-8D43-6825E545E84E}"/>
              </a:ext>
            </a:extLst>
          </p:cNvPr>
          <p:cNvSpPr txBox="1"/>
          <p:nvPr/>
        </p:nvSpPr>
        <p:spPr>
          <a:xfrm>
            <a:off x="367548" y="4063380"/>
            <a:ext cx="9173793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28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For Example:</a:t>
            </a:r>
          </a:p>
          <a:p>
            <a:pPr marL="0" lvl="0" indent="0" algn="l"/>
            <a:r>
              <a:rPr lang="en-US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20%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of your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clients,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bring in 80% of your income</a:t>
            </a:r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US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20%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of your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marketing,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produces 80% of your leads</a:t>
            </a:r>
          </a:p>
          <a:p>
            <a:endParaRPr lang="en-GB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US" sz="36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20%</a:t>
            </a:r>
            <a:r>
              <a:rPr lang="en-US" sz="36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GB" sz="36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of your </a:t>
            </a:r>
            <a:r>
              <a:rPr lang="en-GB" sz="36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daily tasks,</a:t>
            </a:r>
            <a:r>
              <a:rPr lang="en-GB" sz="36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</a:p>
          <a:p>
            <a:r>
              <a:rPr lang="en-GB" sz="36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drive </a:t>
            </a:r>
            <a:r>
              <a:rPr lang="en-US" sz="36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80%</a:t>
            </a:r>
            <a:r>
              <a:rPr lang="en-GB" sz="36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of your </a:t>
            </a:r>
            <a:r>
              <a:rPr lang="en-GB" sz="36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progress</a:t>
            </a:r>
            <a:endParaRPr lang="en-GB" sz="36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F5727B2F-08BC-837B-57C1-0D30E50A40EF}"/>
              </a:ext>
            </a:extLst>
          </p:cNvPr>
          <p:cNvSpPr txBox="1"/>
          <p:nvPr/>
        </p:nvSpPr>
        <p:spPr>
          <a:xfrm>
            <a:off x="228601" y="7303740"/>
            <a:ext cx="931274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Practical takeaway: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Write a list of all weekly tasks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Circle the ones that truly move your business forward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Delegate, delay, or drop the rest where possible.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Ask daily: “Is this part of my 20%?”</a:t>
            </a:r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</p:spTree>
    <p:extLst>
      <p:ext uri="{BB962C8B-B14F-4D97-AF65-F5344CB8AC3E}">
        <p14:creationId xmlns:p14="http://schemas.microsoft.com/office/powerpoint/2010/main" val="244434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1BCD2-8E1B-868B-EA4E-4616AD742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FFD4621-789E-0EA6-4B17-3A6A9B4A6CC2}"/>
              </a:ext>
            </a:extLst>
          </p:cNvPr>
          <p:cNvGrpSpPr/>
          <p:nvPr/>
        </p:nvGrpSpPr>
        <p:grpSpPr>
          <a:xfrm>
            <a:off x="13923281" y="33725"/>
            <a:ext cx="4305300" cy="1066800"/>
            <a:chOff x="0" y="8916555"/>
            <a:chExt cx="4305300" cy="10668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81725E89-630A-474B-79CF-BED2C8B2FD9B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B09BF195-8756-EDF0-B0F7-3775C0A29ECB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CDCFF166-06F7-D08A-EF68-B5CD87A2D687}"/>
              </a:ext>
            </a:extLst>
          </p:cNvPr>
          <p:cNvSpPr txBox="1"/>
          <p:nvPr/>
        </p:nvSpPr>
        <p:spPr>
          <a:xfrm>
            <a:off x="359024" y="2620754"/>
            <a:ext cx="62865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28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 theory behind this method is: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another way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of saying that if you have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two important tasks 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before you,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start 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with the biggest,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hardest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, and most important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task first</a:t>
            </a:r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194A2F2-D7D4-B4BE-5D2C-EDC7DE2DF7FC}"/>
              </a:ext>
            </a:extLst>
          </p:cNvPr>
          <p:cNvSpPr txBox="1"/>
          <p:nvPr/>
        </p:nvSpPr>
        <p:spPr>
          <a:xfrm>
            <a:off x="359024" y="326854"/>
            <a:ext cx="9182318" cy="1107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9600"/>
              </a:lnSpc>
            </a:pPr>
            <a:r>
              <a:rPr lang="en-US" sz="6600" b="1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“Eat that Frog”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D3B94-85DB-0242-6EB8-6ACD2F19DCE7}"/>
              </a:ext>
            </a:extLst>
          </p:cNvPr>
          <p:cNvSpPr txBox="1"/>
          <p:nvPr/>
        </p:nvSpPr>
        <p:spPr>
          <a:xfrm>
            <a:off x="359025" y="1483286"/>
            <a:ext cx="8045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Author, Brian Tracy</a:t>
            </a:r>
            <a:endParaRPr lang="en-GB" sz="4000" dirty="0">
              <a:solidFill>
                <a:srgbClr val="36ACF5"/>
              </a:solidFill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E4FBA3F-6580-731A-C9E8-AEBE223677BA}"/>
              </a:ext>
            </a:extLst>
          </p:cNvPr>
          <p:cNvSpPr txBox="1"/>
          <p:nvPr/>
        </p:nvSpPr>
        <p:spPr>
          <a:xfrm>
            <a:off x="336163" y="5003433"/>
            <a:ext cx="9173793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28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For Example: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</a:p>
          <a:p>
            <a:pPr lvl="0"/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If you eat your biggest frog first thing in the morning, everything else feels easier”</a:t>
            </a:r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pPr marL="0" lvl="0" indent="0" algn="l"/>
            <a:endParaRPr lang="en-US" sz="2800" b="1" dirty="0">
              <a:solidFill>
                <a:srgbClr val="36ACF5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pPr marL="0" lvl="0" indent="0" algn="l"/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Do the task you are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most likely to avoid or put off, first!</a:t>
            </a:r>
          </a:p>
          <a:p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Completion of these ‘frog tasks’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significantly reduce stress</a:t>
            </a:r>
            <a:endParaRPr lang="en-GB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pic>
        <p:nvPicPr>
          <p:cNvPr id="8" name="Picture 2" descr="A photo of a frog in the outdoors directly looking at the camera.">
            <a:extLst>
              <a:ext uri="{FF2B5EF4-FFF2-40B4-BE49-F238E27FC236}">
                <a16:creationId xmlns:a16="http://schemas.microsoft.com/office/drawing/2014/main" id="{8D9E805C-511A-4011-F0FB-4FB62D1FA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r="18021"/>
          <a:stretch/>
        </p:blipFill>
        <p:spPr bwMode="auto">
          <a:xfrm>
            <a:off x="9558563" y="1182460"/>
            <a:ext cx="8729437" cy="90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D87A9B6-2913-8F2D-F9B7-8A9B5FD5198E}"/>
              </a:ext>
            </a:extLst>
          </p:cNvPr>
          <p:cNvSpPr txBox="1"/>
          <p:nvPr/>
        </p:nvSpPr>
        <p:spPr>
          <a:xfrm>
            <a:off x="336163" y="8236597"/>
            <a:ext cx="8729437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Practical takeaway: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Each day, highlight one ‘frog’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Do it before checking email or social media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Reward yourself with an easy task afterward</a:t>
            </a:r>
          </a:p>
        </p:txBody>
      </p:sp>
    </p:spTree>
    <p:extLst>
      <p:ext uri="{BB962C8B-B14F-4D97-AF65-F5344CB8AC3E}">
        <p14:creationId xmlns:p14="http://schemas.microsoft.com/office/powerpoint/2010/main" val="61460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F2CB18-257F-55FF-0D37-D79D12CBE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8B01305-DF4B-D9FC-3D11-D0D2C380B943}"/>
              </a:ext>
            </a:extLst>
          </p:cNvPr>
          <p:cNvGrpSpPr/>
          <p:nvPr/>
        </p:nvGrpSpPr>
        <p:grpSpPr>
          <a:xfrm>
            <a:off x="13919191" y="-8629"/>
            <a:ext cx="4305300" cy="1066800"/>
            <a:chOff x="0" y="8916555"/>
            <a:chExt cx="4305300" cy="10668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628CCDD4-55C5-F2B8-B6E9-7F9F0A89185E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FF0FA10A-90E1-9408-EF49-6FCCB78D5C83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31421934-BFBD-3C9E-5EF4-7423A0CA6DF2}"/>
              </a:ext>
            </a:extLst>
          </p:cNvPr>
          <p:cNvSpPr txBox="1"/>
          <p:nvPr/>
        </p:nvSpPr>
        <p:spPr>
          <a:xfrm>
            <a:off x="359023" y="2620754"/>
            <a:ext cx="917379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28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 theory behind this method is:</a:t>
            </a:r>
          </a:p>
          <a:p>
            <a:pPr lvl="0"/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Sort 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tasks by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urgency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and importance to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prioritise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clearly.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C9BF96-CBFE-AEE9-DFEF-A9B6E72C3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 b="15250"/>
          <a:stretch/>
        </p:blipFill>
        <p:spPr bwMode="auto">
          <a:xfrm>
            <a:off x="9541342" y="1183060"/>
            <a:ext cx="8729437" cy="90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DFBB27D9-A73B-F29D-164F-D30FB473A0FB}"/>
              </a:ext>
            </a:extLst>
          </p:cNvPr>
          <p:cNvSpPr txBox="1"/>
          <p:nvPr/>
        </p:nvSpPr>
        <p:spPr>
          <a:xfrm>
            <a:off x="359024" y="326854"/>
            <a:ext cx="9182318" cy="1091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6000" b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 Eisenhower Matrix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550246-79F8-173A-AC3A-EFE83DB44819}"/>
              </a:ext>
            </a:extLst>
          </p:cNvPr>
          <p:cNvSpPr txBox="1"/>
          <p:nvPr/>
        </p:nvSpPr>
        <p:spPr>
          <a:xfrm>
            <a:off x="359025" y="1483286"/>
            <a:ext cx="8045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 Four D’s of Decisioning</a:t>
            </a:r>
            <a:endParaRPr lang="en-GB" sz="4000" dirty="0">
              <a:solidFill>
                <a:srgbClr val="36ACF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1B298E-5C88-AE1B-6105-887280788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36" y="4069249"/>
            <a:ext cx="8261669" cy="619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F85492-858A-7696-EF14-C8BC20684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051DFEA-94FD-BF88-0B7A-44A004F64E45}"/>
              </a:ext>
            </a:extLst>
          </p:cNvPr>
          <p:cNvGrpSpPr/>
          <p:nvPr/>
        </p:nvGrpSpPr>
        <p:grpSpPr>
          <a:xfrm>
            <a:off x="13966073" y="50890"/>
            <a:ext cx="4305300" cy="1066800"/>
            <a:chOff x="0" y="8916555"/>
            <a:chExt cx="4305300" cy="10668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51D4707-9E1A-AC8B-D512-03870F1C3FAF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E2F79CBC-44FD-60B3-D730-4985C7F6A3B6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FFEEED2C-199C-B568-B626-2BA0D74559C3}"/>
              </a:ext>
            </a:extLst>
          </p:cNvPr>
          <p:cNvSpPr txBox="1"/>
          <p:nvPr/>
        </p:nvSpPr>
        <p:spPr>
          <a:xfrm>
            <a:off x="359024" y="2620754"/>
            <a:ext cx="948857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28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 theory behind this method is: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</a:p>
          <a:p>
            <a:pPr lvl="0"/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Work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in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25-minute bursts 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(“</a:t>
            </a:r>
            <a:r>
              <a:rPr lang="en-GB" sz="2800" b="1" i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Pomodoro's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”) </a:t>
            </a:r>
          </a:p>
          <a:p>
            <a:pPr lvl="0"/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followed by a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5-minute break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  <a:p>
            <a:pPr lvl="0"/>
            <a:endParaRPr lang="en-GB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pPr lvl="0"/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Once comfortable, take longer bursts</a:t>
            </a:r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3A787A40-6291-4326-70F8-DBA8DC3386C2}"/>
              </a:ext>
            </a:extLst>
          </p:cNvPr>
          <p:cNvSpPr txBox="1"/>
          <p:nvPr/>
        </p:nvSpPr>
        <p:spPr>
          <a:xfrm>
            <a:off x="359024" y="326854"/>
            <a:ext cx="9488570" cy="1107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9600"/>
              </a:lnSpc>
            </a:pPr>
            <a:r>
              <a:rPr lang="en-US" sz="6600" b="1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Pomodoro Technique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6A5459-3499-7E86-674C-E5E11F895D46}"/>
              </a:ext>
            </a:extLst>
          </p:cNvPr>
          <p:cNvSpPr txBox="1"/>
          <p:nvPr/>
        </p:nvSpPr>
        <p:spPr>
          <a:xfrm>
            <a:off x="359025" y="1483286"/>
            <a:ext cx="8045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Burst and break</a:t>
            </a:r>
            <a:endParaRPr lang="en-GB" sz="4000" dirty="0">
              <a:solidFill>
                <a:srgbClr val="36ACF5"/>
              </a:solidFill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3F69F4C-83C2-E04B-45D5-95C728E279BA}"/>
              </a:ext>
            </a:extLst>
          </p:cNvPr>
          <p:cNvSpPr txBox="1"/>
          <p:nvPr/>
        </p:nvSpPr>
        <p:spPr>
          <a:xfrm>
            <a:off x="359024" y="5984098"/>
            <a:ext cx="9173793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28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For Example: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</a:p>
          <a:p>
            <a:pPr lvl="0"/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If you are somebody who suffers with distraction and procrastination, agreeing with yourself short time bursts can really help ‘hotwire your brain’ to focus</a:t>
            </a:r>
          </a:p>
        </p:txBody>
      </p:sp>
      <p:pic>
        <p:nvPicPr>
          <p:cNvPr id="8" name="Picture 2" descr="Person holding tomatoes">
            <a:extLst>
              <a:ext uri="{FF2B5EF4-FFF2-40B4-BE49-F238E27FC236}">
                <a16:creationId xmlns:a16="http://schemas.microsoft.com/office/drawing/2014/main" id="{B545A7E2-F312-C97F-C297-213E539A7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r="17974"/>
          <a:stretch/>
        </p:blipFill>
        <p:spPr bwMode="auto">
          <a:xfrm>
            <a:off x="9847594" y="1483286"/>
            <a:ext cx="8440406" cy="878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189CE5D-F130-EF06-FEAE-AC1754B37D1D}"/>
              </a:ext>
            </a:extLst>
          </p:cNvPr>
          <p:cNvSpPr txBox="1"/>
          <p:nvPr/>
        </p:nvSpPr>
        <p:spPr>
          <a:xfrm>
            <a:off x="336163" y="8236597"/>
            <a:ext cx="8729437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Practical takeaway: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Use an alarm or prompt to stop/start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Use Pomofocus.io timer or Forest app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Keeps long tasks bite-sized and manageable</a:t>
            </a:r>
          </a:p>
        </p:txBody>
      </p:sp>
    </p:spTree>
    <p:extLst>
      <p:ext uri="{BB962C8B-B14F-4D97-AF65-F5344CB8AC3E}">
        <p14:creationId xmlns:p14="http://schemas.microsoft.com/office/powerpoint/2010/main" val="48290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891FC0-7E56-8298-70C7-81252A7F4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3E33C5BC-D1C5-0E3D-E912-77C56E90AB5C}"/>
              </a:ext>
            </a:extLst>
          </p:cNvPr>
          <p:cNvSpPr txBox="1"/>
          <p:nvPr/>
        </p:nvSpPr>
        <p:spPr>
          <a:xfrm>
            <a:off x="1444416" y="2188845"/>
            <a:ext cx="16082664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800" b="1" dirty="0">
                <a:solidFill>
                  <a:srgbClr val="FEFEFE"/>
                </a:solidFill>
                <a:latin typeface="Century Gothic" panose="020B0502020202020204" pitchFamily="34" charset="0"/>
              </a:rPr>
              <a:t>Must</a:t>
            </a:r>
            <a:endParaRPr lang="en-GB" sz="2800" dirty="0">
              <a:solidFill>
                <a:srgbClr val="FEFEFE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FEFEFE"/>
                </a:solidFill>
                <a:latin typeface="Century Gothic" panose="020B0502020202020204" pitchFamily="34" charset="0"/>
              </a:rPr>
              <a:t>These are tasks that you </a:t>
            </a:r>
            <a:r>
              <a:rPr lang="en-GB" sz="2800" i="1" u="sng" dirty="0">
                <a:solidFill>
                  <a:srgbClr val="FEFEFE"/>
                </a:solidFill>
                <a:latin typeface="Century Gothic" panose="020B0502020202020204" pitchFamily="34" charset="0"/>
              </a:rPr>
              <a:t>MUST</a:t>
            </a:r>
            <a:r>
              <a:rPr lang="en-GB" sz="2800" dirty="0">
                <a:solidFill>
                  <a:srgbClr val="FEFEFE"/>
                </a:solidFill>
                <a:latin typeface="Century Gothic" panose="020B0502020202020204" pitchFamily="34" charset="0"/>
              </a:rPr>
              <a:t> do within a given timeframe (</a:t>
            </a:r>
            <a:r>
              <a:rPr lang="en-GB" sz="2800" i="1" dirty="0">
                <a:solidFill>
                  <a:srgbClr val="FEFEFE"/>
                </a:solidFill>
                <a:latin typeface="Century Gothic" panose="020B0502020202020204" pitchFamily="34" charset="0"/>
              </a:rPr>
              <a:t>normally shorter timeframes</a:t>
            </a:r>
            <a:r>
              <a:rPr lang="en-GB" sz="2800" dirty="0">
                <a:solidFill>
                  <a:srgbClr val="FEFEFE"/>
                </a:solidFill>
                <a:latin typeface="Century Gothic" panose="020B0502020202020204" pitchFamily="34" charset="0"/>
              </a:rPr>
              <a:t>)</a:t>
            </a:r>
          </a:p>
          <a:p>
            <a:r>
              <a:rPr lang="en-GB" sz="2800" dirty="0">
                <a:solidFill>
                  <a:srgbClr val="FEFEFE"/>
                </a:solidFill>
                <a:latin typeface="Century Gothic" panose="020B0502020202020204" pitchFamily="34" charset="0"/>
              </a:rPr>
              <a:t>These items are essentially put to the top of your to-do list and are the most pressing</a:t>
            </a:r>
          </a:p>
          <a:p>
            <a:r>
              <a:rPr lang="en-GB" sz="2800" dirty="0">
                <a:solidFill>
                  <a:srgbClr val="FEFEFE"/>
                </a:solidFill>
                <a:latin typeface="Century Gothic" panose="020B0502020202020204" pitchFamily="34" charset="0"/>
              </a:rPr>
              <a:t>“</a:t>
            </a:r>
            <a:r>
              <a:rPr lang="en-GB" sz="2800" i="1" dirty="0">
                <a:solidFill>
                  <a:srgbClr val="FEFEFE"/>
                </a:solidFill>
                <a:latin typeface="Century Gothic" panose="020B0502020202020204" pitchFamily="34" charset="0"/>
              </a:rPr>
              <a:t>I MUST pay in £10 cash into my Business Bank account to avoid overdraft charges”</a:t>
            </a:r>
            <a:endParaRPr lang="en-GB" sz="2800" dirty="0">
              <a:solidFill>
                <a:srgbClr val="FEFEFE"/>
              </a:solidFill>
              <a:latin typeface="Century Gothic" panose="020B0502020202020204" pitchFamily="34" charset="0"/>
            </a:endParaRPr>
          </a:p>
          <a:p>
            <a:endParaRPr lang="en-GB" sz="2800" dirty="0">
              <a:solidFill>
                <a:srgbClr val="FEFEFE"/>
              </a:solidFill>
              <a:latin typeface="Century Gothic" panose="020B0502020202020204" pitchFamily="34" charset="0"/>
            </a:endParaRPr>
          </a:p>
          <a:p>
            <a:r>
              <a:rPr lang="en-GB" sz="2800" b="1" dirty="0">
                <a:solidFill>
                  <a:srgbClr val="FEFEFE"/>
                </a:solidFill>
                <a:latin typeface="Century Gothic" panose="020B0502020202020204" pitchFamily="34" charset="0"/>
              </a:rPr>
              <a:t>Should</a:t>
            </a:r>
          </a:p>
          <a:p>
            <a:r>
              <a:rPr lang="en-GB" sz="2800" dirty="0">
                <a:solidFill>
                  <a:srgbClr val="FEFEFE"/>
                </a:solidFill>
                <a:latin typeface="Century Gothic" panose="020B0502020202020204" pitchFamily="34" charset="0"/>
              </a:rPr>
              <a:t>These are tasks that you </a:t>
            </a:r>
            <a:r>
              <a:rPr lang="en-GB" sz="2800" i="1" u="sng" dirty="0">
                <a:solidFill>
                  <a:srgbClr val="FEFEFE"/>
                </a:solidFill>
                <a:latin typeface="Century Gothic" panose="020B0502020202020204" pitchFamily="34" charset="0"/>
              </a:rPr>
              <a:t>SHOULD</a:t>
            </a:r>
            <a:r>
              <a:rPr lang="en-GB" sz="2800" dirty="0">
                <a:solidFill>
                  <a:srgbClr val="FEFEFE"/>
                </a:solidFill>
                <a:latin typeface="Century Gothic" panose="020B0502020202020204" pitchFamily="34" charset="0"/>
              </a:rPr>
              <a:t> be able to reasonably achieve within a given timeframe</a:t>
            </a:r>
          </a:p>
          <a:p>
            <a:r>
              <a:rPr lang="en-GB" sz="2800" dirty="0">
                <a:solidFill>
                  <a:srgbClr val="FEFEFE"/>
                </a:solidFill>
                <a:latin typeface="Century Gothic" panose="020B0502020202020204" pitchFamily="34" charset="0"/>
              </a:rPr>
              <a:t>These items are just behind your ‘MUST’ as they are necessary, but can wait vs your ‘Must’</a:t>
            </a:r>
          </a:p>
          <a:p>
            <a:r>
              <a:rPr lang="en-GB" sz="2800" dirty="0">
                <a:solidFill>
                  <a:srgbClr val="FEFEFE"/>
                </a:solidFill>
                <a:latin typeface="Century Gothic" panose="020B0502020202020204" pitchFamily="34" charset="0"/>
              </a:rPr>
              <a:t>“</a:t>
            </a:r>
            <a:r>
              <a:rPr lang="en-GB" sz="2800" i="1" dirty="0">
                <a:solidFill>
                  <a:srgbClr val="FEFEFE"/>
                </a:solidFill>
                <a:latin typeface="Century Gothic" panose="020B0502020202020204" pitchFamily="34" charset="0"/>
              </a:rPr>
              <a:t>I SHOULD be able to post that Instagram draft, once I am back from the bank, but it’s not the end of the world if I post it tomorrow instead”</a:t>
            </a:r>
            <a:endParaRPr lang="en-GB" sz="2800" dirty="0">
              <a:solidFill>
                <a:srgbClr val="FEFEFE"/>
              </a:solidFill>
              <a:latin typeface="Century Gothic" panose="020B0502020202020204" pitchFamily="34" charset="0"/>
            </a:endParaRPr>
          </a:p>
          <a:p>
            <a:endParaRPr lang="en-GB" sz="2800" dirty="0">
              <a:solidFill>
                <a:srgbClr val="FEFEFE"/>
              </a:solidFill>
              <a:latin typeface="Century Gothic" panose="020B0502020202020204" pitchFamily="34" charset="0"/>
            </a:endParaRPr>
          </a:p>
          <a:p>
            <a:r>
              <a:rPr lang="en-GB" sz="2800" b="1" dirty="0">
                <a:solidFill>
                  <a:srgbClr val="FEFEFE"/>
                </a:solidFill>
                <a:latin typeface="Century Gothic" panose="020B0502020202020204" pitchFamily="34" charset="0"/>
              </a:rPr>
              <a:t>Could</a:t>
            </a:r>
            <a:endParaRPr lang="en-GB" sz="2800" dirty="0">
              <a:solidFill>
                <a:srgbClr val="FEFEFE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FEFEFE"/>
                </a:solidFill>
                <a:latin typeface="Century Gothic" panose="020B0502020202020204" pitchFamily="34" charset="0"/>
              </a:rPr>
              <a:t>These are tasks that you </a:t>
            </a:r>
            <a:r>
              <a:rPr lang="en-GB" sz="2800" i="1" u="sng" dirty="0">
                <a:solidFill>
                  <a:srgbClr val="FEFEFE"/>
                </a:solidFill>
                <a:latin typeface="Century Gothic" panose="020B0502020202020204" pitchFamily="34" charset="0"/>
              </a:rPr>
              <a:t>COULD</a:t>
            </a:r>
            <a:r>
              <a:rPr lang="en-GB" sz="2800" dirty="0">
                <a:solidFill>
                  <a:srgbClr val="FEFEFE"/>
                </a:solidFill>
                <a:latin typeface="Century Gothic" panose="020B0502020202020204" pitchFamily="34" charset="0"/>
              </a:rPr>
              <a:t> do within a given timeframe.</a:t>
            </a:r>
          </a:p>
          <a:p>
            <a:r>
              <a:rPr lang="en-GB" sz="2800" dirty="0">
                <a:solidFill>
                  <a:srgbClr val="FEFEFE"/>
                </a:solidFill>
                <a:latin typeface="Century Gothic" panose="020B0502020202020204" pitchFamily="34" charset="0"/>
              </a:rPr>
              <a:t>These items are at the least important and can wait, but if you could achieve would be beneficial. Aas eventually</a:t>
            </a:r>
          </a:p>
          <a:p>
            <a:r>
              <a:rPr lang="en-GB" sz="2800" dirty="0">
                <a:solidFill>
                  <a:srgbClr val="FEFEFE"/>
                </a:solidFill>
                <a:latin typeface="Century Gothic" panose="020B0502020202020204" pitchFamily="34" charset="0"/>
              </a:rPr>
              <a:t>“</a:t>
            </a:r>
            <a:r>
              <a:rPr lang="en-GB" sz="2800" i="1" dirty="0">
                <a:solidFill>
                  <a:srgbClr val="FEFEFE"/>
                </a:solidFill>
                <a:latin typeface="Century Gothic" panose="020B0502020202020204" pitchFamily="34" charset="0"/>
              </a:rPr>
              <a:t>If I could record some new footage of me at work so I can post it next week, that would be very helpful but it can wait if needed”</a:t>
            </a:r>
            <a:endParaRPr lang="en-GB" sz="2800" dirty="0">
              <a:solidFill>
                <a:srgbClr val="FEFEF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870C7A-40EB-AE31-3F31-94EBAC95A2F9}"/>
              </a:ext>
            </a:extLst>
          </p:cNvPr>
          <p:cNvGrpSpPr/>
          <p:nvPr/>
        </p:nvGrpSpPr>
        <p:grpSpPr>
          <a:xfrm>
            <a:off x="14328576" y="0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F249E19A-60DF-D866-BC20-B11DAAA18363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D71BDB1C-982D-3081-88FD-411C0EBF3895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B743F30-D748-D373-A217-C27DFCB3E54B}"/>
              </a:ext>
            </a:extLst>
          </p:cNvPr>
          <p:cNvSpPr txBox="1"/>
          <p:nvPr/>
        </p:nvSpPr>
        <p:spPr>
          <a:xfrm>
            <a:off x="1439144" y="275889"/>
            <a:ext cx="11395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M</a:t>
            </a:r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ust</a:t>
            </a:r>
            <a:r>
              <a:rPr lang="en-GB" sz="80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S</a:t>
            </a:r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hould</a:t>
            </a:r>
            <a:r>
              <a:rPr lang="en-GB" sz="80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C</a:t>
            </a:r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ould</a:t>
            </a:r>
            <a:endParaRPr lang="en-GB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10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C1AA07-7901-6611-790E-9C19FD694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082B2B3-3021-13C0-A738-210AA1F33417}"/>
              </a:ext>
            </a:extLst>
          </p:cNvPr>
          <p:cNvGrpSpPr/>
          <p:nvPr/>
        </p:nvGrpSpPr>
        <p:grpSpPr>
          <a:xfrm>
            <a:off x="13824520" y="291565"/>
            <a:ext cx="4305300" cy="1066800"/>
            <a:chOff x="0" y="8916555"/>
            <a:chExt cx="4305300" cy="10668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5BC211E6-1CFB-CC3F-217D-3173E0580C81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7CCBB2D0-9B56-FC8D-CF06-6C5AFF98AE62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DF0A4E58-472F-14D0-F8E0-0181E0B1ABB7}"/>
              </a:ext>
            </a:extLst>
          </p:cNvPr>
          <p:cNvSpPr txBox="1"/>
          <p:nvPr/>
        </p:nvSpPr>
        <p:spPr>
          <a:xfrm>
            <a:off x="359024" y="2620754"/>
            <a:ext cx="948857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28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 theory behind this method is: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</a:p>
          <a:p>
            <a:pPr lvl="0"/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Group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similar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tasks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and protect them</a:t>
            </a:r>
          </a:p>
          <a:p>
            <a:pPr lvl="0"/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with fixed </a:t>
            </a:r>
            <a:r>
              <a:rPr lang="en-GB" sz="28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blocks of time</a:t>
            </a: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. </a:t>
            </a:r>
          </a:p>
          <a:p>
            <a:pPr lvl="0"/>
            <a:endParaRPr lang="en-GB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pPr lvl="0"/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Your brain works best when it stays in one gear and singularly focused. Time blocking protects your focus.</a:t>
            </a:r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3BCB8327-BA5C-58B5-1DB4-F6591DA25F9A}"/>
              </a:ext>
            </a:extLst>
          </p:cNvPr>
          <p:cNvSpPr txBox="1"/>
          <p:nvPr/>
        </p:nvSpPr>
        <p:spPr>
          <a:xfrm>
            <a:off x="359024" y="326854"/>
            <a:ext cx="9488570" cy="1107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9600"/>
              </a:lnSpc>
            </a:pPr>
            <a:r>
              <a:rPr lang="en-US" sz="6600" b="1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Time blocking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F4A82-E361-5937-4AFF-EC6F4EE8F7E7}"/>
              </a:ext>
            </a:extLst>
          </p:cNvPr>
          <p:cNvSpPr txBox="1"/>
          <p:nvPr/>
        </p:nvSpPr>
        <p:spPr>
          <a:xfrm>
            <a:off x="359024" y="1483286"/>
            <a:ext cx="8440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Blocks of time dedicated to task</a:t>
            </a:r>
            <a:endParaRPr lang="en-GB" sz="4000" dirty="0">
              <a:solidFill>
                <a:srgbClr val="36ACF5"/>
              </a:solidFill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35536F6-E95A-F56A-243C-7F4214659266}"/>
              </a:ext>
            </a:extLst>
          </p:cNvPr>
          <p:cNvSpPr txBox="1"/>
          <p:nvPr/>
        </p:nvSpPr>
        <p:spPr>
          <a:xfrm>
            <a:off x="359024" y="5984098"/>
            <a:ext cx="917379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28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For Example: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</a:p>
          <a:p>
            <a:pPr lvl="0"/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Dedicating days to certain batches of tasks</a:t>
            </a:r>
          </a:p>
          <a:p>
            <a:pPr lvl="0"/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Ie Mondays are admin days</a:t>
            </a:r>
          </a:p>
        </p:txBody>
      </p:sp>
      <p:pic>
        <p:nvPicPr>
          <p:cNvPr id="8" name="Picture 2" descr="3D rendering of stacked cubes in different colors">
            <a:extLst>
              <a:ext uri="{FF2B5EF4-FFF2-40B4-BE49-F238E27FC236}">
                <a16:creationId xmlns:a16="http://schemas.microsoft.com/office/drawing/2014/main" id="{2E500342-414A-F028-BECF-67871D48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8258"/>
          <a:stretch/>
        </p:blipFill>
        <p:spPr bwMode="auto">
          <a:xfrm>
            <a:off x="9847594" y="1483286"/>
            <a:ext cx="8440406" cy="878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7E18FDC-E93A-5B90-5108-A25D319C1A92}"/>
              </a:ext>
            </a:extLst>
          </p:cNvPr>
          <p:cNvSpPr txBox="1"/>
          <p:nvPr/>
        </p:nvSpPr>
        <p:spPr>
          <a:xfrm>
            <a:off x="214507" y="7941939"/>
            <a:ext cx="8729437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Practical takeaway: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Use an alarm or prompt to stop/start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Use Pomofocus.io timer or Forest app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Keeps long tasks bite-sized and manageable</a:t>
            </a:r>
          </a:p>
        </p:txBody>
      </p:sp>
    </p:spTree>
    <p:extLst>
      <p:ext uri="{BB962C8B-B14F-4D97-AF65-F5344CB8AC3E}">
        <p14:creationId xmlns:p14="http://schemas.microsoft.com/office/powerpoint/2010/main" val="46910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03797A-9F48-FF44-D8F5-7EC1A2C3F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E90DAC-A31E-B4D6-A794-4F4E2828F8C3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B0663A2D-66D0-0FE0-78A4-EE8758598C06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98C8D2BB-FB0C-767F-19DD-99C46C610DC4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0F4DC17C-11AA-8B8A-F9D8-A16FD5852FAD}"/>
              </a:ext>
            </a:extLst>
          </p:cNvPr>
          <p:cNvSpPr txBox="1"/>
          <p:nvPr/>
        </p:nvSpPr>
        <p:spPr>
          <a:xfrm>
            <a:off x="359024" y="2620754"/>
            <a:ext cx="6286500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As a business, your most valuable commodity is </a:t>
            </a:r>
            <a:r>
              <a:rPr lang="en-US" sz="2800" b="1" i="1" u="none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’Your Time</a:t>
            </a:r>
            <a:r>
              <a:rPr lang="en-US" sz="2800" b="1" u="none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’</a:t>
            </a:r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There are many other skills &amp; tools you can use.</a:t>
            </a:r>
          </a:p>
          <a:p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US" sz="2800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EXERCISE:</a:t>
            </a:r>
          </a:p>
          <a:p>
            <a:endParaRPr lang="en-US" sz="2800" u="sng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Let’s create an “example week”</a:t>
            </a:r>
          </a:p>
          <a:p>
            <a:endParaRPr lang="en-US" sz="28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Please take the handout and see how we can use this to create a template to follow</a:t>
            </a:r>
            <a:endParaRPr lang="en-US" sz="2800" b="1" u="none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pic>
        <p:nvPicPr>
          <p:cNvPr id="3074" name="Picture 2" descr="Spiral open diary laid on blue wooden floor">
            <a:extLst>
              <a:ext uri="{FF2B5EF4-FFF2-40B4-BE49-F238E27FC236}">
                <a16:creationId xmlns:a16="http://schemas.microsoft.com/office/drawing/2014/main" id="{2D90E864-F43D-EFF4-E55C-9DBE96DD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r="17978"/>
          <a:stretch/>
        </p:blipFill>
        <p:spPr bwMode="auto">
          <a:xfrm>
            <a:off x="8404668" y="0"/>
            <a:ext cx="9866112" cy="1026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6A84213F-E729-FC8D-21DA-E75C8BFB2BE1}"/>
              </a:ext>
            </a:extLst>
          </p:cNvPr>
          <p:cNvSpPr txBox="1"/>
          <p:nvPr/>
        </p:nvSpPr>
        <p:spPr>
          <a:xfrm>
            <a:off x="359024" y="326854"/>
            <a:ext cx="8045644" cy="1107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6600" b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Skills pay the bills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5D68EB-C8C0-F569-E03C-4E7D1413A973}"/>
              </a:ext>
            </a:extLst>
          </p:cNvPr>
          <p:cNvSpPr txBox="1"/>
          <p:nvPr/>
        </p:nvSpPr>
        <p:spPr>
          <a:xfrm>
            <a:off x="359025" y="1483286"/>
            <a:ext cx="8045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But not without a plan/structure</a:t>
            </a:r>
            <a:endParaRPr lang="en-GB" sz="4000" dirty="0">
              <a:solidFill>
                <a:srgbClr val="36AC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67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000" y="101702"/>
            <a:ext cx="131445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Skills pay the bills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ACF4D3-965E-693D-DB30-904539E3FB24}"/>
              </a:ext>
            </a:extLst>
          </p:cNvPr>
          <p:cNvGrpSpPr/>
          <p:nvPr/>
        </p:nvGrpSpPr>
        <p:grpSpPr>
          <a:xfrm>
            <a:off x="13982700" y="923521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39CB373D-E010-BD37-77FA-671356FB3009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33B27A17-4A9F-D3B9-508D-A7A0E4ED8F00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731C490-9383-0EC6-638B-36461CB5841A}"/>
              </a:ext>
            </a:extLst>
          </p:cNvPr>
          <p:cNvSpPr txBox="1"/>
          <p:nvPr/>
        </p:nvSpPr>
        <p:spPr>
          <a:xfrm>
            <a:off x="143000" y="1332808"/>
            <a:ext cx="9797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Planning your day, week, month</a:t>
            </a:r>
            <a:endParaRPr lang="en-GB" sz="4800" dirty="0">
              <a:solidFill>
                <a:srgbClr val="36ACF5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5B1817-D72A-758B-5BC6-CE5A5849F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2132">
            <a:off x="618969" y="2692806"/>
            <a:ext cx="5272709" cy="49013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AFE2A9-8FED-DB62-D0F8-2AE76EF1C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4528">
            <a:off x="6371015" y="2594575"/>
            <a:ext cx="4804364" cy="50257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3165A1-FBD8-822F-444F-6CE4C94C7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8201">
            <a:off x="11754251" y="3219555"/>
            <a:ext cx="6145360" cy="437445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40208" y="341179"/>
            <a:ext cx="8807848" cy="1107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6600" b="1" u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Your ‘Example Week’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0063" y="1471092"/>
            <a:ext cx="74780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4400" b="1" dirty="0">
                <a:solidFill>
                  <a:srgbClr val="36ACF5"/>
                </a:solidFill>
                <a:latin typeface="Century Gothic" panose="020B0502020202020204" pitchFamily="34" charset="0"/>
              </a:rPr>
              <a:t>Your template for success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Graphic 21" descr="Text with solid fill">
            <a:extLst>
              <a:ext uri="{FF2B5EF4-FFF2-40B4-BE49-F238E27FC236}">
                <a16:creationId xmlns:a16="http://schemas.microsoft.com/office/drawing/2014/main" id="{17027022-6150-F799-D32D-BA614BF46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626" y="7613613"/>
            <a:ext cx="762000" cy="762000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222ED6E0-4B0D-C520-E1E6-CE510D71361D}"/>
              </a:ext>
            </a:extLst>
          </p:cNvPr>
          <p:cNvSpPr/>
          <p:nvPr/>
        </p:nvSpPr>
        <p:spPr>
          <a:xfrm>
            <a:off x="14301845" y="12192"/>
            <a:ext cx="3982362" cy="1066800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DC30B388-60C9-417B-27D3-E98DE957CF9D}"/>
              </a:ext>
            </a:extLst>
          </p:cNvPr>
          <p:cNvSpPr/>
          <p:nvPr/>
        </p:nvSpPr>
        <p:spPr>
          <a:xfrm>
            <a:off x="14530446" y="136184"/>
            <a:ext cx="3733800" cy="818816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pic>
        <p:nvPicPr>
          <p:cNvPr id="3" name="Picture 2" descr="A screenshot of a calendar&#10;&#10;AI-generated content may be incorrect.">
            <a:extLst>
              <a:ext uri="{FF2B5EF4-FFF2-40B4-BE49-F238E27FC236}">
                <a16:creationId xmlns:a16="http://schemas.microsoft.com/office/drawing/2014/main" id="{D65E48BC-6E99-52F6-77CA-2D2977EF3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6"/>
          <a:stretch>
            <a:fillRect/>
          </a:stretch>
        </p:blipFill>
        <p:spPr>
          <a:xfrm>
            <a:off x="1010626" y="2276137"/>
            <a:ext cx="15840744" cy="79740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7CB076-64B4-B67E-3813-DC49B7F80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EE9001C1-D25A-A886-4183-C356FF7A8694}"/>
              </a:ext>
            </a:extLst>
          </p:cNvPr>
          <p:cNvSpPr txBox="1"/>
          <p:nvPr/>
        </p:nvSpPr>
        <p:spPr>
          <a:xfrm>
            <a:off x="678992" y="922539"/>
            <a:ext cx="968233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Butting heads with your business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10D8BA-B37D-7BCC-FA90-8C1EB8F7707B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6C0D3F77-CA56-F210-9192-540E71C8C17C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A78C6C9D-14FA-7B4A-C806-B41AE0EB7E7C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329F5F00-2331-86B6-500E-8A7C74F1737E}"/>
              </a:ext>
            </a:extLst>
          </p:cNvPr>
          <p:cNvSpPr txBox="1"/>
          <p:nvPr/>
        </p:nvSpPr>
        <p:spPr>
          <a:xfrm>
            <a:off x="711536" y="3683068"/>
            <a:ext cx="8331863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It can often feel like you are</a:t>
            </a:r>
          </a:p>
          <a:p>
            <a:r>
              <a:rPr lang="en-US" sz="3200" b="1" i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butting heads with your own business.</a:t>
            </a:r>
            <a:endParaRPr lang="en-US" sz="3200" b="1" i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endParaRPr lang="en-US" sz="32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GB" sz="32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On these sticky notes, are </a:t>
            </a:r>
            <a:r>
              <a:rPr lang="en-GB" sz="3200" b="1" i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YOUR </a:t>
            </a:r>
          </a:p>
          <a:p>
            <a:r>
              <a:rPr lang="en-GB" sz="32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real-world challenges</a:t>
            </a:r>
          </a:p>
          <a:p>
            <a:endParaRPr lang="en-GB" sz="32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endParaRPr lang="en-GB" sz="32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r>
              <a:rPr lang="en-GB" sz="32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 good news is… </a:t>
            </a:r>
          </a:p>
          <a:p>
            <a:r>
              <a:rPr lang="en-GB" sz="32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they are all things we can influence</a:t>
            </a:r>
            <a:endParaRPr lang="en-US" sz="32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pic>
        <p:nvPicPr>
          <p:cNvPr id="1026" name="Picture 2" descr="Deer fighting">
            <a:extLst>
              <a:ext uri="{FF2B5EF4-FFF2-40B4-BE49-F238E27FC236}">
                <a16:creationId xmlns:a16="http://schemas.microsoft.com/office/drawing/2014/main" id="{9357767C-FEE1-4225-F8B0-103B92905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43399" y="3683068"/>
            <a:ext cx="9244601" cy="66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186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E04516-BC2E-402D-CA77-CF78D0592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A0AC1C00-ED00-F443-02E8-F46DF5197DB6}"/>
              </a:ext>
            </a:extLst>
          </p:cNvPr>
          <p:cNvSpPr txBox="1"/>
          <p:nvPr/>
        </p:nvSpPr>
        <p:spPr>
          <a:xfrm>
            <a:off x="7657348" y="485167"/>
            <a:ext cx="7008392" cy="1107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6600" b="1" u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Diary Layout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31366537-7F1E-BEB7-F31F-EFED71565EFC}"/>
              </a:ext>
            </a:extLst>
          </p:cNvPr>
          <p:cNvGrpSpPr>
            <a:grpSpLocks noChangeAspect="1"/>
          </p:cNvGrpSpPr>
          <p:nvPr/>
        </p:nvGrpSpPr>
        <p:grpSpPr>
          <a:xfrm>
            <a:off x="7638014" y="3009856"/>
            <a:ext cx="1147756" cy="1147756"/>
            <a:chOff x="0" y="0"/>
            <a:chExt cx="6355080" cy="6355080"/>
          </a:xfrm>
          <a:solidFill>
            <a:srgbClr val="36ACF5"/>
          </a:solidFill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504D42F5-46F9-FED3-6AA2-44917B295778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>
                <a:solidFill>
                  <a:srgbClr val="36ACF5"/>
                </a:solidFill>
              </a:endParaRPr>
            </a:p>
          </p:txBody>
        </p:sp>
      </p:grp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375F04E2-6FFF-4A8F-7593-743062A0B558}"/>
              </a:ext>
            </a:extLst>
          </p:cNvPr>
          <p:cNvSpPr/>
          <p:nvPr/>
        </p:nvSpPr>
        <p:spPr>
          <a:xfrm>
            <a:off x="14305638" y="9237518"/>
            <a:ext cx="3982362" cy="1066800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8FF62CA9-32BD-4A76-06E4-010B3C342720}"/>
              </a:ext>
            </a:extLst>
          </p:cNvPr>
          <p:cNvSpPr/>
          <p:nvPr/>
        </p:nvSpPr>
        <p:spPr>
          <a:xfrm>
            <a:off x="14429919" y="9361510"/>
            <a:ext cx="3733800" cy="818816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BA5CCF03-E5A6-F258-619A-0AB290752DA2}"/>
              </a:ext>
            </a:extLst>
          </p:cNvPr>
          <p:cNvSpPr txBox="1"/>
          <p:nvPr/>
        </p:nvSpPr>
        <p:spPr>
          <a:xfrm>
            <a:off x="9254916" y="3378089"/>
            <a:ext cx="747804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Microsoft vs Google vs Apple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7637250E-27FD-19E4-FB1F-708124E3201D}"/>
              </a:ext>
            </a:extLst>
          </p:cNvPr>
          <p:cNvGrpSpPr>
            <a:grpSpLocks noChangeAspect="1"/>
          </p:cNvGrpSpPr>
          <p:nvPr/>
        </p:nvGrpSpPr>
        <p:grpSpPr>
          <a:xfrm>
            <a:off x="7638014" y="4534823"/>
            <a:ext cx="1147756" cy="1147756"/>
            <a:chOff x="0" y="0"/>
            <a:chExt cx="6355080" cy="6355080"/>
          </a:xfrm>
          <a:solidFill>
            <a:srgbClr val="36ACF5"/>
          </a:solidFill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42D536EC-FBCB-B918-C1BC-8CAF0991D222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>
                <a:solidFill>
                  <a:srgbClr val="36ACF5"/>
                </a:solidFill>
              </a:endParaRPr>
            </a:p>
          </p:txBody>
        </p:sp>
      </p:grpSp>
      <p:sp>
        <p:nvSpPr>
          <p:cNvPr id="28" name="TextBox 6">
            <a:extLst>
              <a:ext uri="{FF2B5EF4-FFF2-40B4-BE49-F238E27FC236}">
                <a16:creationId xmlns:a16="http://schemas.microsoft.com/office/drawing/2014/main" id="{04173CA3-A0EC-F943-7C26-2850D7C6A330}"/>
              </a:ext>
            </a:extLst>
          </p:cNvPr>
          <p:cNvSpPr txBox="1"/>
          <p:nvPr/>
        </p:nvSpPr>
        <p:spPr>
          <a:xfrm>
            <a:off x="9254916" y="4892606"/>
            <a:ext cx="747804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Whichever is your ‘main one’ stick with that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9" name="Group 2">
            <a:extLst>
              <a:ext uri="{FF2B5EF4-FFF2-40B4-BE49-F238E27FC236}">
                <a16:creationId xmlns:a16="http://schemas.microsoft.com/office/drawing/2014/main" id="{C49E5AB1-5A8E-732C-E15D-A9B207260EF8}"/>
              </a:ext>
            </a:extLst>
          </p:cNvPr>
          <p:cNvGrpSpPr>
            <a:grpSpLocks noChangeAspect="1"/>
          </p:cNvGrpSpPr>
          <p:nvPr/>
        </p:nvGrpSpPr>
        <p:grpSpPr>
          <a:xfrm>
            <a:off x="7638014" y="6075600"/>
            <a:ext cx="1147756" cy="1147756"/>
            <a:chOff x="0" y="0"/>
            <a:chExt cx="6355080" cy="6355080"/>
          </a:xfrm>
          <a:solidFill>
            <a:srgbClr val="36ACF5"/>
          </a:solidFill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D879561C-B8D6-31CB-756B-65F4A32FC6C8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>
                <a:solidFill>
                  <a:srgbClr val="36ACF5"/>
                </a:solidFill>
              </a:endParaRPr>
            </a:p>
          </p:txBody>
        </p:sp>
      </p:grpSp>
      <p:sp>
        <p:nvSpPr>
          <p:cNvPr id="32" name="TextBox 6">
            <a:extLst>
              <a:ext uri="{FF2B5EF4-FFF2-40B4-BE49-F238E27FC236}">
                <a16:creationId xmlns:a16="http://schemas.microsoft.com/office/drawing/2014/main" id="{5F1A6B76-D8FA-F45C-48E8-AF076D225FDC}"/>
              </a:ext>
            </a:extLst>
          </p:cNvPr>
          <p:cNvSpPr txBox="1"/>
          <p:nvPr/>
        </p:nvSpPr>
        <p:spPr>
          <a:xfrm>
            <a:off x="9254916" y="6466720"/>
            <a:ext cx="824201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Apple vs Android – Consider app compatibility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Graphic 8" descr="Apple with solid fill">
            <a:extLst>
              <a:ext uri="{FF2B5EF4-FFF2-40B4-BE49-F238E27FC236}">
                <a16:creationId xmlns:a16="http://schemas.microsoft.com/office/drawing/2014/main" id="{68B8B2D6-C184-CACA-6580-6276A85A3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54691" y="3131347"/>
            <a:ext cx="914400" cy="914400"/>
          </a:xfrm>
          <a:prstGeom prst="rect">
            <a:avLst/>
          </a:prstGeom>
        </p:spPr>
      </p:pic>
      <p:pic>
        <p:nvPicPr>
          <p:cNvPr id="16" name="Graphic 15" descr="Puppet with solid fill">
            <a:extLst>
              <a:ext uri="{FF2B5EF4-FFF2-40B4-BE49-F238E27FC236}">
                <a16:creationId xmlns:a16="http://schemas.microsoft.com/office/drawing/2014/main" id="{F6EA46E9-B12F-25EA-236A-AD0F6A2EE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825203" y="4727049"/>
            <a:ext cx="762000" cy="762000"/>
          </a:xfrm>
          <a:prstGeom prst="rect">
            <a:avLst/>
          </a:prstGeom>
        </p:spPr>
      </p:pic>
      <p:sp>
        <p:nvSpPr>
          <p:cNvPr id="51" name="TextBox 6">
            <a:extLst>
              <a:ext uri="{FF2B5EF4-FFF2-40B4-BE49-F238E27FC236}">
                <a16:creationId xmlns:a16="http://schemas.microsoft.com/office/drawing/2014/main" id="{409DA561-C2BD-EE44-C029-F9C5AD05ADE5}"/>
              </a:ext>
            </a:extLst>
          </p:cNvPr>
          <p:cNvSpPr txBox="1"/>
          <p:nvPr/>
        </p:nvSpPr>
        <p:spPr>
          <a:xfrm>
            <a:off x="7657348" y="1640840"/>
            <a:ext cx="74780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4400" b="1" dirty="0">
                <a:solidFill>
                  <a:srgbClr val="36ACF5"/>
                </a:solidFill>
                <a:latin typeface="Century Gothic" panose="020B0502020202020204" pitchFamily="34" charset="0"/>
              </a:rPr>
              <a:t>Calendar Conundrum 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E553AA3-22C9-57CE-3988-AD432B369E6C}"/>
              </a:ext>
            </a:extLst>
          </p:cNvPr>
          <p:cNvSpPr txBox="1"/>
          <p:nvPr/>
        </p:nvSpPr>
        <p:spPr>
          <a:xfrm>
            <a:off x="9254916" y="7696926"/>
            <a:ext cx="74780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‘best’ diary is the one that works for you and the one you can stick to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73F4EA-E202-BF23-E309-91EA820A180D}"/>
              </a:ext>
            </a:extLst>
          </p:cNvPr>
          <p:cNvGrpSpPr>
            <a:grpSpLocks noChangeAspect="1"/>
          </p:cNvGrpSpPr>
          <p:nvPr/>
        </p:nvGrpSpPr>
        <p:grpSpPr>
          <a:xfrm>
            <a:off x="7659170" y="7553176"/>
            <a:ext cx="1147756" cy="1147756"/>
            <a:chOff x="0" y="0"/>
            <a:chExt cx="6355080" cy="6355080"/>
          </a:xfrm>
          <a:solidFill>
            <a:srgbClr val="36ACF5"/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86B8DB20-EF67-FA7C-0182-92C956BE1709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>
                <a:solidFill>
                  <a:srgbClr val="36ACF5"/>
                </a:solidFill>
              </a:endParaRPr>
            </a:p>
          </p:txBody>
        </p:sp>
      </p:grpSp>
      <p:pic>
        <p:nvPicPr>
          <p:cNvPr id="7" name="Graphic 6" descr="Badge 1 with solid fill">
            <a:extLst>
              <a:ext uri="{FF2B5EF4-FFF2-40B4-BE49-F238E27FC236}">
                <a16:creationId xmlns:a16="http://schemas.microsoft.com/office/drawing/2014/main" id="{ABF46254-012E-3893-AB3D-FF046FBAA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775848" y="7663780"/>
            <a:ext cx="914400" cy="914400"/>
          </a:xfrm>
          <a:prstGeom prst="rect">
            <a:avLst/>
          </a:prstGeom>
        </p:spPr>
      </p:pic>
      <p:pic>
        <p:nvPicPr>
          <p:cNvPr id="10" name="Graphic 9" descr="Phone Vibration with solid fill">
            <a:extLst>
              <a:ext uri="{FF2B5EF4-FFF2-40B4-BE49-F238E27FC236}">
                <a16:creationId xmlns:a16="http://schemas.microsoft.com/office/drawing/2014/main" id="{42B6F19C-E814-7C0C-1CC7-FEE3FA28B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743316" y="6192278"/>
            <a:ext cx="914400" cy="91440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438E2C3-67D3-3131-9DF2-9A42DD43E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29406" t="1037" r="27028" b="-1037"/>
          <a:stretch>
            <a:fillRect/>
          </a:stretch>
        </p:blipFill>
        <p:spPr bwMode="auto">
          <a:xfrm>
            <a:off x="1" y="0"/>
            <a:ext cx="5975648" cy="1047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51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32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Person packing a suitcase">
            <a:extLst>
              <a:ext uri="{FF2B5EF4-FFF2-40B4-BE49-F238E27FC236}">
                <a16:creationId xmlns:a16="http://schemas.microsoft.com/office/drawing/2014/main" id="{A5B1ABC6-C15C-DB00-5BD8-21D203D59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4854"/>
            <a:ext cx="6865937" cy="45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EF6F8EF-B3D7-AAAF-1F97-17E65EAD40EC}"/>
              </a:ext>
            </a:extLst>
          </p:cNvPr>
          <p:cNvSpPr/>
          <p:nvPr/>
        </p:nvSpPr>
        <p:spPr>
          <a:xfrm>
            <a:off x="7691645" y="2623220"/>
            <a:ext cx="1219200" cy="1219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4"/>
          <p:cNvSpPr txBox="1"/>
          <p:nvPr/>
        </p:nvSpPr>
        <p:spPr>
          <a:xfrm>
            <a:off x="9345217" y="2713463"/>
            <a:ext cx="8640960" cy="964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919"/>
              </a:lnSpc>
              <a:spcBef>
                <a:spcPct val="0"/>
              </a:spcBef>
            </a:pPr>
            <a:r>
              <a:rPr lang="en-US" sz="32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One thing is organizing your time, and this is always the start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026F16-D671-EC41-6B9F-611745FC90EB}"/>
              </a:ext>
            </a:extLst>
          </p:cNvPr>
          <p:cNvGrpSpPr/>
          <p:nvPr/>
        </p:nvGrpSpPr>
        <p:grpSpPr>
          <a:xfrm>
            <a:off x="0" y="8801100"/>
            <a:ext cx="4305300" cy="1066800"/>
            <a:chOff x="2057400" y="8916555"/>
            <a:chExt cx="4305300" cy="1066800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5AF3FA18-878B-8E13-A88E-21F8BCE8E15D}"/>
                </a:ext>
              </a:extLst>
            </p:cNvPr>
            <p:cNvSpPr/>
            <p:nvPr/>
          </p:nvSpPr>
          <p:spPr>
            <a:xfrm>
              <a:off x="205740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DBB3304D-62B8-1E02-9545-D06F5A6C0B98}"/>
                </a:ext>
              </a:extLst>
            </p:cNvPr>
            <p:cNvSpPr/>
            <p:nvPr/>
          </p:nvSpPr>
          <p:spPr>
            <a:xfrm>
              <a:off x="22860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F19B1177-44FA-186C-896B-32FD13D577CB}"/>
              </a:ext>
            </a:extLst>
          </p:cNvPr>
          <p:cNvSpPr/>
          <p:nvPr/>
        </p:nvSpPr>
        <p:spPr>
          <a:xfrm>
            <a:off x="7687634" y="4117692"/>
            <a:ext cx="1219200" cy="1219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06D420-7F06-8A12-9A5E-71882D2158ED}"/>
              </a:ext>
            </a:extLst>
          </p:cNvPr>
          <p:cNvSpPr/>
          <p:nvPr/>
        </p:nvSpPr>
        <p:spPr>
          <a:xfrm>
            <a:off x="7687634" y="5603592"/>
            <a:ext cx="1219200" cy="1219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EEF366E-05E1-A2DB-260F-3A7C535CD7FF}"/>
              </a:ext>
            </a:extLst>
          </p:cNvPr>
          <p:cNvSpPr/>
          <p:nvPr/>
        </p:nvSpPr>
        <p:spPr>
          <a:xfrm>
            <a:off x="7687634" y="7084931"/>
            <a:ext cx="1219200" cy="1219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510372B4-6A2D-A859-2D2E-DB99C4717A8C}"/>
              </a:ext>
            </a:extLst>
          </p:cNvPr>
          <p:cNvSpPr txBox="1"/>
          <p:nvPr/>
        </p:nvSpPr>
        <p:spPr>
          <a:xfrm>
            <a:off x="9360024" y="4442995"/>
            <a:ext cx="8640960" cy="464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The next is task management and to-do</a:t>
            </a:r>
            <a:endParaRPr lang="en-US" sz="3200" b="1" u="none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F6E30C64-F87E-9459-360F-9259ED744003}"/>
              </a:ext>
            </a:extLst>
          </p:cNvPr>
          <p:cNvSpPr txBox="1"/>
          <p:nvPr/>
        </p:nvSpPr>
        <p:spPr>
          <a:xfrm>
            <a:off x="9360024" y="5918298"/>
            <a:ext cx="8712968" cy="964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3200" b="1" i="1" u="sng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How</a:t>
            </a:r>
            <a:r>
              <a:rPr lang="en-US" sz="32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 you spend your time, is just as important as ringfencing the time</a:t>
            </a:r>
            <a:endParaRPr lang="en-US" sz="3200" b="1" i="1" u="sng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5776E8E8-5634-7FC4-9CF4-86B4FDB9B920}"/>
              </a:ext>
            </a:extLst>
          </p:cNvPr>
          <p:cNvSpPr txBox="1"/>
          <p:nvPr/>
        </p:nvSpPr>
        <p:spPr>
          <a:xfrm>
            <a:off x="9381168" y="7239570"/>
            <a:ext cx="8208912" cy="964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32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What systems can we use to help us </a:t>
            </a:r>
            <a:r>
              <a:rPr lang="en-GB" sz="3200" b="1" u="none" noProof="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prioritise</a:t>
            </a:r>
            <a:r>
              <a:rPr lang="en-US" sz="32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? Apps vs. Pen/Paper</a:t>
            </a:r>
            <a:r>
              <a:rPr lang="en-US" sz="32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 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4195E851-CB4D-B5B7-C5CD-A14E00114136}"/>
              </a:ext>
            </a:extLst>
          </p:cNvPr>
          <p:cNvSpPr txBox="1"/>
          <p:nvPr/>
        </p:nvSpPr>
        <p:spPr>
          <a:xfrm>
            <a:off x="7687634" y="296431"/>
            <a:ext cx="1060036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5400" b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From Diary management </a:t>
            </a:r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to Task Management</a:t>
            </a:r>
            <a:endParaRPr lang="en-US" sz="5400" b="1" u="none" dirty="0">
              <a:solidFill>
                <a:schemeClr val="bg1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pic>
        <p:nvPicPr>
          <p:cNvPr id="3" name="Graphic 2" descr="Monthly calendar outline">
            <a:extLst>
              <a:ext uri="{FF2B5EF4-FFF2-40B4-BE49-F238E27FC236}">
                <a16:creationId xmlns:a16="http://schemas.microsoft.com/office/drawing/2014/main" id="{DAEA5F8D-30B7-6ED7-1A8B-B66C944C6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840034" y="2775620"/>
            <a:ext cx="914400" cy="914400"/>
          </a:xfrm>
          <a:prstGeom prst="rect">
            <a:avLst/>
          </a:prstGeom>
        </p:spPr>
      </p:pic>
      <p:pic>
        <p:nvPicPr>
          <p:cNvPr id="16" name="Graphic 15" descr="Storytelling outline">
            <a:extLst>
              <a:ext uri="{FF2B5EF4-FFF2-40B4-BE49-F238E27FC236}">
                <a16:creationId xmlns:a16="http://schemas.microsoft.com/office/drawing/2014/main" id="{7CFB81A2-1155-9679-97B5-757FDF6CF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22870" y="4279367"/>
            <a:ext cx="914400" cy="914400"/>
          </a:xfrm>
          <a:prstGeom prst="rect">
            <a:avLst/>
          </a:prstGeom>
        </p:spPr>
      </p:pic>
      <p:pic>
        <p:nvPicPr>
          <p:cNvPr id="19" name="Graphic 18" descr="Thought bubble outline">
            <a:extLst>
              <a:ext uri="{FF2B5EF4-FFF2-40B4-BE49-F238E27FC236}">
                <a16:creationId xmlns:a16="http://schemas.microsoft.com/office/drawing/2014/main" id="{6C67F28A-B416-4AA4-AD5B-648115BE36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840034" y="5750055"/>
            <a:ext cx="914400" cy="914400"/>
          </a:xfrm>
          <a:prstGeom prst="rect">
            <a:avLst/>
          </a:prstGeom>
        </p:spPr>
      </p:pic>
      <p:pic>
        <p:nvPicPr>
          <p:cNvPr id="22" name="Graphic 21" descr="Comment Important outline">
            <a:extLst>
              <a:ext uri="{FF2B5EF4-FFF2-40B4-BE49-F238E27FC236}">
                <a16:creationId xmlns:a16="http://schemas.microsoft.com/office/drawing/2014/main" id="{B5271A49-0690-BB2F-96B9-F300BBC6A6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818896" y="7237331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41EB5F-95D6-4C51-A690-80E2E3799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0A108911-4E84-6D57-5222-C194FAAD15FB}"/>
              </a:ext>
            </a:extLst>
          </p:cNvPr>
          <p:cNvSpPr txBox="1"/>
          <p:nvPr/>
        </p:nvSpPr>
        <p:spPr>
          <a:xfrm>
            <a:off x="1408698" y="2759537"/>
            <a:ext cx="5799236" cy="3262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000" b="1" dirty="0">
                <a:solidFill>
                  <a:srgbClr val="FEFEFE"/>
                </a:solidFill>
                <a:latin typeface="Century Gothic" panose="020B0502020202020204" pitchFamily="34" charset="0"/>
              </a:rPr>
              <a:t>“Must, Should &amp; Could”</a:t>
            </a:r>
          </a:p>
          <a:p>
            <a:r>
              <a:rPr lang="en-GB" sz="4000" u="sng" dirty="0">
                <a:solidFill>
                  <a:srgbClr val="FEFEFE"/>
                </a:solidFill>
                <a:latin typeface="Century Gothic" panose="020B0502020202020204" pitchFamily="34" charset="0"/>
              </a:rPr>
              <a:t>Paired with</a:t>
            </a:r>
          </a:p>
          <a:p>
            <a:r>
              <a:rPr lang="en-GB" sz="4000" b="1" dirty="0">
                <a:solidFill>
                  <a:srgbClr val="FEFEFE"/>
                </a:solidFill>
                <a:latin typeface="Century Gothic" panose="020B0502020202020204" pitchFamily="34" charset="0"/>
              </a:rPr>
              <a:t>Pomodoro Technique</a:t>
            </a:r>
          </a:p>
          <a:p>
            <a:endParaRPr lang="en-GB" sz="2800" dirty="0">
              <a:solidFill>
                <a:srgbClr val="FEFEFE"/>
              </a:solidFill>
              <a:latin typeface="Century Gothic" panose="020B0502020202020204" pitchFamily="34" charset="0"/>
            </a:endParaRPr>
          </a:p>
          <a:p>
            <a:endParaRPr lang="en-GB" sz="2800" u="sng" dirty="0">
              <a:solidFill>
                <a:srgbClr val="FEFEFE"/>
              </a:solidFill>
              <a:latin typeface="Century Gothic" panose="020B0502020202020204" pitchFamily="34" charset="0"/>
            </a:endParaRPr>
          </a:p>
          <a:p>
            <a:r>
              <a:rPr lang="en-GB" sz="3600" u="sng" dirty="0">
                <a:solidFill>
                  <a:srgbClr val="FEFEFE"/>
                </a:solidFill>
                <a:latin typeface="Century Gothic" panose="020B0502020202020204" pitchFamily="34" charset="0"/>
              </a:rPr>
              <a:t>So, how would this work?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0D85E7-076B-AA3C-3450-8579C3C2215E}"/>
              </a:ext>
            </a:extLst>
          </p:cNvPr>
          <p:cNvGrpSpPr/>
          <p:nvPr/>
        </p:nvGrpSpPr>
        <p:grpSpPr>
          <a:xfrm>
            <a:off x="14328576" y="0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D2736B0-3603-736B-8BE5-F7E9C47B6117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5FE6A3B1-0851-EE8B-B55D-796D8AE25EB7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extBox 2">
            <a:extLst>
              <a:ext uri="{FF2B5EF4-FFF2-40B4-BE49-F238E27FC236}">
                <a16:creationId xmlns:a16="http://schemas.microsoft.com/office/drawing/2014/main" id="{9662F854-758A-20D2-0E2A-ED8C4A51263F}"/>
              </a:ext>
            </a:extLst>
          </p:cNvPr>
          <p:cNvSpPr txBox="1"/>
          <p:nvPr/>
        </p:nvSpPr>
        <p:spPr>
          <a:xfrm>
            <a:off x="1412677" y="246956"/>
            <a:ext cx="12915899" cy="1228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Time to task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7A60FF-0142-6389-BFBD-3F1E5E990CA1}"/>
              </a:ext>
            </a:extLst>
          </p:cNvPr>
          <p:cNvSpPr txBox="1"/>
          <p:nvPr/>
        </p:nvSpPr>
        <p:spPr>
          <a:xfrm>
            <a:off x="1416179" y="1366103"/>
            <a:ext cx="12912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“The Hybrid Theory”</a:t>
            </a:r>
            <a:endParaRPr lang="en-GB" sz="4800" dirty="0">
              <a:solidFill>
                <a:srgbClr val="36ACF5"/>
              </a:solidFill>
            </a:endParaRPr>
          </a:p>
        </p:txBody>
      </p:sp>
      <p:pic>
        <p:nvPicPr>
          <p:cNvPr id="10" name="Picture 9" descr="A person sitting at a desk talking to another person&#10;&#10;AI-generated content may be incorrect.">
            <a:extLst>
              <a:ext uri="{FF2B5EF4-FFF2-40B4-BE49-F238E27FC236}">
                <a16:creationId xmlns:a16="http://schemas.microsoft.com/office/drawing/2014/main" id="{37F1EA30-4788-A725-FB6D-E97481C87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95" y="2759537"/>
            <a:ext cx="9927992" cy="743919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A9E12F5C-BF68-A567-1391-896E92EC461E}"/>
              </a:ext>
            </a:extLst>
          </p:cNvPr>
          <p:cNvSpPr txBox="1"/>
          <p:nvPr/>
        </p:nvSpPr>
        <p:spPr>
          <a:xfrm>
            <a:off x="1407246" y="6367636"/>
            <a:ext cx="5799236" cy="3262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000" b="1" dirty="0">
                <a:solidFill>
                  <a:srgbClr val="FEFEFE"/>
                </a:solidFill>
                <a:latin typeface="Century Gothic" panose="020B0502020202020204" pitchFamily="34" charset="0"/>
              </a:rPr>
              <a:t>“Eat that Frog”</a:t>
            </a:r>
          </a:p>
          <a:p>
            <a:r>
              <a:rPr lang="en-GB" sz="4000" u="sng" dirty="0">
                <a:solidFill>
                  <a:srgbClr val="FEFEFE"/>
                </a:solidFill>
                <a:latin typeface="Century Gothic" panose="020B0502020202020204" pitchFamily="34" charset="0"/>
              </a:rPr>
              <a:t>Paired with</a:t>
            </a:r>
          </a:p>
          <a:p>
            <a:r>
              <a:rPr lang="en-GB" sz="4000" b="1" dirty="0">
                <a:solidFill>
                  <a:srgbClr val="FEFEFE"/>
                </a:solidFill>
                <a:latin typeface="Century Gothic" panose="020B0502020202020204" pitchFamily="34" charset="0"/>
              </a:rPr>
              <a:t>Time Blocking</a:t>
            </a:r>
          </a:p>
          <a:p>
            <a:endParaRPr lang="en-GB" sz="2800" dirty="0">
              <a:solidFill>
                <a:srgbClr val="FEFEFE"/>
              </a:solidFill>
              <a:latin typeface="Century Gothic" panose="020B0502020202020204" pitchFamily="34" charset="0"/>
            </a:endParaRPr>
          </a:p>
          <a:p>
            <a:endParaRPr lang="en-GB" sz="2800" u="sng" dirty="0">
              <a:solidFill>
                <a:srgbClr val="FEFEFE"/>
              </a:solidFill>
              <a:latin typeface="Century Gothic" panose="020B0502020202020204" pitchFamily="34" charset="0"/>
            </a:endParaRPr>
          </a:p>
          <a:p>
            <a:r>
              <a:rPr lang="en-GB" sz="3600" u="sng" dirty="0">
                <a:solidFill>
                  <a:srgbClr val="FEFEFE"/>
                </a:solidFill>
                <a:latin typeface="Century Gothic" panose="020B0502020202020204" pitchFamily="34" charset="0"/>
              </a:rPr>
              <a:t>So, how would this work?</a:t>
            </a:r>
          </a:p>
        </p:txBody>
      </p:sp>
    </p:spTree>
    <p:extLst>
      <p:ext uri="{BB962C8B-B14F-4D97-AF65-F5344CB8AC3E}">
        <p14:creationId xmlns:p14="http://schemas.microsoft.com/office/powerpoint/2010/main" val="133446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42D37F-6EFD-9655-938B-E0B7AB139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erson using laptop">
            <a:extLst>
              <a:ext uri="{FF2B5EF4-FFF2-40B4-BE49-F238E27FC236}">
                <a16:creationId xmlns:a16="http://schemas.microsoft.com/office/drawing/2014/main" id="{E217613C-622F-5A6E-7A95-18D2A252D7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8"/>
          <a:stretch>
            <a:fillRect/>
          </a:stretch>
        </p:blipFill>
        <p:spPr bwMode="auto">
          <a:xfrm>
            <a:off x="-19050" y="46947"/>
            <a:ext cx="18307050" cy="102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95901A8F-A6A9-32EB-77BA-8E7E0845A0A6}"/>
              </a:ext>
            </a:extLst>
          </p:cNvPr>
          <p:cNvSpPr txBox="1"/>
          <p:nvPr/>
        </p:nvSpPr>
        <p:spPr>
          <a:xfrm>
            <a:off x="5159654" y="1687116"/>
            <a:ext cx="796869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11000" b="1" u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What about apps?</a:t>
            </a:r>
          </a:p>
        </p:txBody>
      </p:sp>
      <p:pic>
        <p:nvPicPr>
          <p:cNvPr id="6146" name="Picture 2" descr="Monday.com - Review 2025 - PCMag UK">
            <a:extLst>
              <a:ext uri="{FF2B5EF4-FFF2-40B4-BE49-F238E27FC236}">
                <a16:creationId xmlns:a16="http://schemas.microsoft.com/office/drawing/2014/main" id="{1D8AA077-D610-C481-811A-F50B89609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82" y="5930031"/>
            <a:ext cx="591494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otion - Insight Platforms">
            <a:extLst>
              <a:ext uri="{FF2B5EF4-FFF2-40B4-BE49-F238E27FC236}">
                <a16:creationId xmlns:a16="http://schemas.microsoft.com/office/drawing/2014/main" id="{5CE9D642-A734-E02A-ACDC-B776547C0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3296" y="4560914"/>
            <a:ext cx="5248026" cy="5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rello - Modern Kanban Project ...">
            <a:extLst>
              <a:ext uri="{FF2B5EF4-FFF2-40B4-BE49-F238E27FC236}">
                <a16:creationId xmlns:a16="http://schemas.microsoft.com/office/drawing/2014/main" id="{8755A011-3040-04CA-E466-FF6D6CCA3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598" y="5935587"/>
            <a:ext cx="5905020" cy="330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120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0B2C1B-287C-4B73-BB6E-09AC029D8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CE8FB03A-0965-E719-FC88-095D4E4D5837}"/>
              </a:ext>
            </a:extLst>
          </p:cNvPr>
          <p:cNvSpPr txBox="1"/>
          <p:nvPr/>
        </p:nvSpPr>
        <p:spPr>
          <a:xfrm>
            <a:off x="7827456" y="744720"/>
            <a:ext cx="7869271" cy="1107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6600" b="1" u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What should I use?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E4049394-C220-8B41-B5FC-360405E1214A}"/>
              </a:ext>
            </a:extLst>
          </p:cNvPr>
          <p:cNvGrpSpPr>
            <a:grpSpLocks noChangeAspect="1"/>
          </p:cNvGrpSpPr>
          <p:nvPr/>
        </p:nvGrpSpPr>
        <p:grpSpPr>
          <a:xfrm>
            <a:off x="7808123" y="3269409"/>
            <a:ext cx="1147756" cy="1147756"/>
            <a:chOff x="0" y="0"/>
            <a:chExt cx="6355080" cy="6355080"/>
          </a:xfrm>
          <a:solidFill>
            <a:srgbClr val="36ACF5"/>
          </a:solidFill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4BAA651D-55E2-8362-5789-AEAFC58F4C20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>
                <a:solidFill>
                  <a:srgbClr val="36ACF5"/>
                </a:solidFill>
              </a:endParaRPr>
            </a:p>
          </p:txBody>
        </p:sp>
      </p:grp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DDCB5F85-E895-4231-126C-A4ED14715B63}"/>
              </a:ext>
            </a:extLst>
          </p:cNvPr>
          <p:cNvSpPr/>
          <p:nvPr/>
        </p:nvSpPr>
        <p:spPr>
          <a:xfrm>
            <a:off x="14305638" y="9237518"/>
            <a:ext cx="3982362" cy="1066800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F61117BC-0164-A74B-0802-873C88F66ED6}"/>
              </a:ext>
            </a:extLst>
          </p:cNvPr>
          <p:cNvSpPr/>
          <p:nvPr/>
        </p:nvSpPr>
        <p:spPr>
          <a:xfrm>
            <a:off x="14429919" y="9361510"/>
            <a:ext cx="3733800" cy="818816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0B40EB51-4229-FD2C-3054-9DC3F5883731}"/>
              </a:ext>
            </a:extLst>
          </p:cNvPr>
          <p:cNvSpPr txBox="1"/>
          <p:nvPr/>
        </p:nvSpPr>
        <p:spPr>
          <a:xfrm>
            <a:off x="9425025" y="3627843"/>
            <a:ext cx="771186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Many offer ‘free trials; so worth taking a look and getting a feel for a few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E608CB28-259E-D2FD-9818-F3C3A7DBC62A}"/>
              </a:ext>
            </a:extLst>
          </p:cNvPr>
          <p:cNvGrpSpPr>
            <a:grpSpLocks noChangeAspect="1"/>
          </p:cNvGrpSpPr>
          <p:nvPr/>
        </p:nvGrpSpPr>
        <p:grpSpPr>
          <a:xfrm>
            <a:off x="7808123" y="4794376"/>
            <a:ext cx="1147756" cy="1147756"/>
            <a:chOff x="0" y="0"/>
            <a:chExt cx="6355080" cy="6355080"/>
          </a:xfrm>
          <a:solidFill>
            <a:srgbClr val="36ACF5"/>
          </a:solidFill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B3409737-7AE5-6A6A-B224-73A68C4D2557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>
                <a:solidFill>
                  <a:srgbClr val="36ACF5"/>
                </a:solidFill>
              </a:endParaRPr>
            </a:p>
          </p:txBody>
        </p:sp>
      </p:grpSp>
      <p:sp>
        <p:nvSpPr>
          <p:cNvPr id="28" name="TextBox 6">
            <a:extLst>
              <a:ext uri="{FF2B5EF4-FFF2-40B4-BE49-F238E27FC236}">
                <a16:creationId xmlns:a16="http://schemas.microsoft.com/office/drawing/2014/main" id="{8A28E7CB-724A-7090-C3B7-755AA7D1A8FD}"/>
              </a:ext>
            </a:extLst>
          </p:cNvPr>
          <p:cNvSpPr txBox="1"/>
          <p:nvPr/>
        </p:nvSpPr>
        <p:spPr>
          <a:xfrm>
            <a:off x="9425025" y="5162119"/>
            <a:ext cx="74780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fact, many have a ‘free’ version, which will more than suffice for most of us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9" name="Group 2">
            <a:extLst>
              <a:ext uri="{FF2B5EF4-FFF2-40B4-BE49-F238E27FC236}">
                <a16:creationId xmlns:a16="http://schemas.microsoft.com/office/drawing/2014/main" id="{D1AFAD9C-FF86-34FE-7195-C43323584816}"/>
              </a:ext>
            </a:extLst>
          </p:cNvPr>
          <p:cNvGrpSpPr>
            <a:grpSpLocks noChangeAspect="1"/>
          </p:cNvGrpSpPr>
          <p:nvPr/>
        </p:nvGrpSpPr>
        <p:grpSpPr>
          <a:xfrm>
            <a:off x="7808123" y="6335153"/>
            <a:ext cx="1147756" cy="1147756"/>
            <a:chOff x="0" y="0"/>
            <a:chExt cx="6355080" cy="6355080"/>
          </a:xfrm>
          <a:solidFill>
            <a:srgbClr val="36ACF5"/>
          </a:solidFill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6CB9EA6D-9B6B-4164-D5E9-40FCC195D39E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>
                <a:solidFill>
                  <a:srgbClr val="36ACF5"/>
                </a:solidFill>
              </a:endParaRPr>
            </a:p>
          </p:txBody>
        </p:sp>
      </p:grpSp>
      <p:sp>
        <p:nvSpPr>
          <p:cNvPr id="32" name="TextBox 6">
            <a:extLst>
              <a:ext uri="{FF2B5EF4-FFF2-40B4-BE49-F238E27FC236}">
                <a16:creationId xmlns:a16="http://schemas.microsoft.com/office/drawing/2014/main" id="{FACE426C-F704-31C1-2DD4-6D5FD24C0186}"/>
              </a:ext>
            </a:extLst>
          </p:cNvPr>
          <p:cNvSpPr txBox="1"/>
          <p:nvPr/>
        </p:nvSpPr>
        <p:spPr>
          <a:xfrm>
            <a:off x="9425025" y="6680894"/>
            <a:ext cx="74780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‘Best’ one, is the one you can use and stick to!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6">
            <a:extLst>
              <a:ext uri="{FF2B5EF4-FFF2-40B4-BE49-F238E27FC236}">
                <a16:creationId xmlns:a16="http://schemas.microsoft.com/office/drawing/2014/main" id="{EAEDAA44-57CA-2B20-752C-9B5B4DDB43E4}"/>
              </a:ext>
            </a:extLst>
          </p:cNvPr>
          <p:cNvSpPr txBox="1"/>
          <p:nvPr/>
        </p:nvSpPr>
        <p:spPr>
          <a:xfrm>
            <a:off x="7827457" y="1900393"/>
            <a:ext cx="952545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4400" b="1" dirty="0">
                <a:solidFill>
                  <a:srgbClr val="36ACF5"/>
                </a:solidFill>
                <a:latin typeface="Century Gothic" panose="020B0502020202020204" pitchFamily="34" charset="0"/>
              </a:rPr>
              <a:t>“</a:t>
            </a:r>
            <a:r>
              <a:rPr lang="en-GB" sz="4400" b="1" i="1" dirty="0">
                <a:solidFill>
                  <a:srgbClr val="36ACF5"/>
                </a:solidFill>
                <a:latin typeface="Century Gothic" panose="020B0502020202020204" pitchFamily="34" charset="0"/>
              </a:rPr>
              <a:t>Try before you buy</a:t>
            </a:r>
            <a:r>
              <a:rPr lang="en-GB" sz="4400" b="1" dirty="0">
                <a:solidFill>
                  <a:srgbClr val="36ACF5"/>
                </a:solidFill>
                <a:latin typeface="Century Gothic" panose="020B0502020202020204" pitchFamily="34" charset="0"/>
              </a:rPr>
              <a:t>”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37EC60E-C0EF-D1CA-9C7F-B6BA3FB8A43E}"/>
              </a:ext>
            </a:extLst>
          </p:cNvPr>
          <p:cNvSpPr txBox="1"/>
          <p:nvPr/>
        </p:nvSpPr>
        <p:spPr>
          <a:xfrm>
            <a:off x="9425025" y="7956479"/>
            <a:ext cx="74780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Don’t dismiss traditional pen and paper diary. Can work just as well!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791252-0336-88B0-AEAF-0CFBACD26592}"/>
              </a:ext>
            </a:extLst>
          </p:cNvPr>
          <p:cNvGrpSpPr>
            <a:grpSpLocks noChangeAspect="1"/>
          </p:cNvGrpSpPr>
          <p:nvPr/>
        </p:nvGrpSpPr>
        <p:grpSpPr>
          <a:xfrm>
            <a:off x="7829279" y="7812729"/>
            <a:ext cx="1147756" cy="1147756"/>
            <a:chOff x="0" y="0"/>
            <a:chExt cx="6355080" cy="6355080"/>
          </a:xfrm>
          <a:solidFill>
            <a:srgbClr val="36ACF5"/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1AFD019-FBC0-56E1-23E8-4ED32A30E664}"/>
                </a:ext>
              </a:extLst>
            </p:cNvPr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>
                <a:solidFill>
                  <a:srgbClr val="36ACF5"/>
                </a:solidFill>
              </a:endParaRPr>
            </a:p>
          </p:txBody>
        </p:sp>
      </p:grpSp>
      <p:pic>
        <p:nvPicPr>
          <p:cNvPr id="8194" name="Picture 2" descr="Shopping cart with shopping bags suspended in the air">
            <a:extLst>
              <a:ext uri="{FF2B5EF4-FFF2-40B4-BE49-F238E27FC236}">
                <a16:creationId xmlns:a16="http://schemas.microsoft.com/office/drawing/2014/main" id="{84875E4B-F76F-2D9A-A95D-0506D9273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r="11978"/>
          <a:stretch>
            <a:fillRect/>
          </a:stretch>
        </p:blipFill>
        <p:spPr bwMode="auto">
          <a:xfrm>
            <a:off x="-13356" y="0"/>
            <a:ext cx="7392823" cy="1030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Open book with solid fill">
            <a:extLst>
              <a:ext uri="{FF2B5EF4-FFF2-40B4-BE49-F238E27FC236}">
                <a16:creationId xmlns:a16="http://schemas.microsoft.com/office/drawing/2014/main" id="{B4B894C3-2C49-423C-EB94-8E519BE7D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5957" y="3386086"/>
            <a:ext cx="914400" cy="914400"/>
          </a:xfrm>
          <a:prstGeom prst="rect">
            <a:avLst/>
          </a:prstGeom>
        </p:spPr>
      </p:pic>
      <p:pic>
        <p:nvPicPr>
          <p:cNvPr id="10" name="Graphic 9" descr="Text with solid fill">
            <a:extLst>
              <a:ext uri="{FF2B5EF4-FFF2-40B4-BE49-F238E27FC236}">
                <a16:creationId xmlns:a16="http://schemas.microsoft.com/office/drawing/2014/main" id="{39C1730E-7BCB-2CFC-E5AF-12B38E11D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24801" y="4911054"/>
            <a:ext cx="914400" cy="914400"/>
          </a:xfrm>
          <a:prstGeom prst="rect">
            <a:avLst/>
          </a:prstGeom>
        </p:spPr>
      </p:pic>
      <p:pic>
        <p:nvPicPr>
          <p:cNvPr id="15" name="Graphic 14" descr="Priorities with solid fill">
            <a:extLst>
              <a:ext uri="{FF2B5EF4-FFF2-40B4-BE49-F238E27FC236}">
                <a16:creationId xmlns:a16="http://schemas.microsoft.com/office/drawing/2014/main" id="{F2099060-847B-1954-D061-A8789387B9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24801" y="6451831"/>
            <a:ext cx="914400" cy="914400"/>
          </a:xfrm>
          <a:prstGeom prst="rect">
            <a:avLst/>
          </a:prstGeom>
        </p:spPr>
      </p:pic>
      <p:pic>
        <p:nvPicPr>
          <p:cNvPr id="18" name="Graphic 17" descr="Hamburger Menu Icon with solid fill">
            <a:extLst>
              <a:ext uri="{FF2B5EF4-FFF2-40B4-BE49-F238E27FC236}">
                <a16:creationId xmlns:a16="http://schemas.microsoft.com/office/drawing/2014/main" id="{91D24F1B-6F84-75B4-189A-79A766FFAD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45957" y="79248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85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AC2346-F45D-B333-2B93-8D52D2451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17F6E91F-966F-37FC-101E-B741775A0791}"/>
              </a:ext>
            </a:extLst>
          </p:cNvPr>
          <p:cNvSpPr/>
          <p:nvPr/>
        </p:nvSpPr>
        <p:spPr>
          <a:xfrm>
            <a:off x="14305638" y="9237518"/>
            <a:ext cx="3982362" cy="1066800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5B5D686B-0BC8-C104-F8BA-2D6931CD691F}"/>
              </a:ext>
            </a:extLst>
          </p:cNvPr>
          <p:cNvSpPr/>
          <p:nvPr/>
        </p:nvSpPr>
        <p:spPr>
          <a:xfrm>
            <a:off x="14429919" y="9361510"/>
            <a:ext cx="3733800" cy="818816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338" name="Picture 2" descr="Top 200 Learning Quotes (2025 Update) - QuoteFancy">
            <a:extLst>
              <a:ext uri="{FF2B5EF4-FFF2-40B4-BE49-F238E27FC236}">
                <a16:creationId xmlns:a16="http://schemas.microsoft.com/office/drawing/2014/main" id="{6C55FD16-D1B5-3FD7-1BCF-BE03E2C9B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6"/>
            <a:ext cx="18268080" cy="1027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082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C4E1D9-93FB-38EC-EFE2-C301A884B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A450C85F-8C13-27C1-A51E-6B47CB5C6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>
            <a:fillRect/>
          </a:stretch>
        </p:blipFill>
        <p:spPr bwMode="auto">
          <a:xfrm>
            <a:off x="0" y="-113372"/>
            <a:ext cx="18288000" cy="104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2EC24C6A-8BC4-8590-98CC-6F3E1D4E5B69}"/>
              </a:ext>
            </a:extLst>
          </p:cNvPr>
          <p:cNvSpPr/>
          <p:nvPr/>
        </p:nvSpPr>
        <p:spPr>
          <a:xfrm>
            <a:off x="14305638" y="9237518"/>
            <a:ext cx="3982362" cy="1066800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1F71AA98-D003-04A1-E175-21E5A77657D4}"/>
              </a:ext>
            </a:extLst>
          </p:cNvPr>
          <p:cNvSpPr/>
          <p:nvPr/>
        </p:nvSpPr>
        <p:spPr>
          <a:xfrm>
            <a:off x="14429919" y="9361510"/>
            <a:ext cx="3733800" cy="818816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A1A17C4F-1C89-3632-F4E8-E9EF13629551}"/>
              </a:ext>
            </a:extLst>
          </p:cNvPr>
          <p:cNvSpPr txBox="1"/>
          <p:nvPr/>
        </p:nvSpPr>
        <p:spPr>
          <a:xfrm>
            <a:off x="503040" y="390972"/>
            <a:ext cx="11710657" cy="3586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7200" b="1" u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failing to prepare...</a:t>
            </a:r>
          </a:p>
          <a:p>
            <a:pPr marL="0" lvl="0" indent="0">
              <a:lnSpc>
                <a:spcPts val="9600"/>
              </a:lnSpc>
            </a:pP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is</a:t>
            </a:r>
          </a:p>
          <a:p>
            <a:pPr marL="0" lvl="0" indent="0">
              <a:lnSpc>
                <a:spcPts val="9600"/>
              </a:lnSpc>
            </a:pP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preparing to fail</a:t>
            </a:r>
            <a:endParaRPr lang="en-US" sz="7200" b="1" u="non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</p:spTree>
    <p:extLst>
      <p:ext uri="{BB962C8B-B14F-4D97-AF65-F5344CB8AC3E}">
        <p14:creationId xmlns:p14="http://schemas.microsoft.com/office/powerpoint/2010/main" val="31804835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F96074-125E-8368-113A-2920A01ED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EDD06A0-D882-90FC-0249-89D0E59CF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1" b="7281"/>
          <a:stretch/>
        </p:blipFill>
        <p:spPr bwMode="auto">
          <a:xfrm>
            <a:off x="0" y="-113372"/>
            <a:ext cx="18288000" cy="104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12CADD8E-A5DB-5533-2809-9B9CF5EBF27A}"/>
              </a:ext>
            </a:extLst>
          </p:cNvPr>
          <p:cNvSpPr/>
          <p:nvPr/>
        </p:nvSpPr>
        <p:spPr>
          <a:xfrm>
            <a:off x="14305638" y="9237518"/>
            <a:ext cx="3982362" cy="1066800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EE8F8893-669D-5B27-3F5D-5BC656EBD999}"/>
              </a:ext>
            </a:extLst>
          </p:cNvPr>
          <p:cNvSpPr/>
          <p:nvPr/>
        </p:nvSpPr>
        <p:spPr>
          <a:xfrm>
            <a:off x="14429919" y="9361510"/>
            <a:ext cx="3733800" cy="818816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533B3BEF-ABC6-E05F-4468-1298CD0E1DFE}"/>
              </a:ext>
            </a:extLst>
          </p:cNvPr>
          <p:cNvSpPr txBox="1"/>
          <p:nvPr/>
        </p:nvSpPr>
        <p:spPr>
          <a:xfrm>
            <a:off x="8165223" y="2551212"/>
            <a:ext cx="10122777" cy="6015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6000" b="1" u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Time is money</a:t>
            </a:r>
          </a:p>
          <a:p>
            <a:pPr marL="0" lvl="0" indent="0">
              <a:lnSpc>
                <a:spcPts val="9600"/>
              </a:lnSpc>
            </a:pP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pPr marL="0" lvl="0" indent="0">
              <a:lnSpc>
                <a:spcPts val="9600"/>
              </a:lnSpc>
            </a:pPr>
            <a:r>
              <a:rPr lang="en-US" sz="6000" b="1" u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How are you going to ‘</a:t>
            </a:r>
            <a:r>
              <a:rPr lang="en-US" sz="6000" b="1" i="1" u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speculate to accumulate</a:t>
            </a:r>
            <a:r>
              <a:rPr lang="en-US" sz="6000" b="1" u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’ with your business?</a:t>
            </a:r>
          </a:p>
        </p:txBody>
      </p:sp>
    </p:spTree>
    <p:extLst>
      <p:ext uri="{BB962C8B-B14F-4D97-AF65-F5344CB8AC3E}">
        <p14:creationId xmlns:p14="http://schemas.microsoft.com/office/powerpoint/2010/main" val="5083151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37824" y="669771"/>
            <a:ext cx="11189086" cy="8588529"/>
          </a:xfrm>
          <a:custGeom>
            <a:avLst/>
            <a:gdLst/>
            <a:ahLst/>
            <a:cxnLst/>
            <a:rect l="l" t="t" r="r" b="b"/>
            <a:pathLst>
              <a:path w="11189086" h="8588529">
                <a:moveTo>
                  <a:pt x="0" y="0"/>
                </a:moveTo>
                <a:lnTo>
                  <a:pt x="11189086" y="0"/>
                </a:lnTo>
                <a:lnTo>
                  <a:pt x="11189086" y="8588529"/>
                </a:lnTo>
                <a:lnTo>
                  <a:pt x="0" y="8588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229" r="-1822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84545" y="2013797"/>
            <a:ext cx="5443720" cy="1193798"/>
          </a:xfrm>
          <a:custGeom>
            <a:avLst/>
            <a:gdLst/>
            <a:ahLst/>
            <a:cxnLst/>
            <a:rect l="l" t="t" r="r" b="b"/>
            <a:pathLst>
              <a:path w="5443720" h="1193798">
                <a:moveTo>
                  <a:pt x="0" y="0"/>
                </a:moveTo>
                <a:lnTo>
                  <a:pt x="5443720" y="0"/>
                </a:lnTo>
                <a:lnTo>
                  <a:pt x="5443720" y="1193798"/>
                </a:lnTo>
                <a:lnTo>
                  <a:pt x="0" y="1193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84545" y="4447678"/>
            <a:ext cx="5586861" cy="3524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3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Any</a:t>
            </a:r>
          </a:p>
          <a:p>
            <a:pPr marL="0" marR="0" lvl="0" indent="0" algn="ctr" defTabSz="914400" rtl="0" eaLnBrk="1" fontAlgn="auto" latinLnBrk="0" hangingPunct="1">
              <a:lnSpc>
                <a:spcPts val="14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3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Questions?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99838"/>
            <a:ext cx="4812632" cy="41148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2" y="0"/>
                </a:lnTo>
                <a:lnTo>
                  <a:pt x="4812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122462" y="431801"/>
            <a:ext cx="5443720" cy="1193798"/>
          </a:xfrm>
          <a:custGeom>
            <a:avLst/>
            <a:gdLst/>
            <a:ahLst/>
            <a:cxnLst/>
            <a:rect l="l" t="t" r="r" b="b"/>
            <a:pathLst>
              <a:path w="5443720" h="1193798">
                <a:moveTo>
                  <a:pt x="0" y="0"/>
                </a:moveTo>
                <a:lnTo>
                  <a:pt x="5443720" y="0"/>
                </a:lnTo>
                <a:lnTo>
                  <a:pt x="5443720" y="1193798"/>
                </a:lnTo>
                <a:lnTo>
                  <a:pt x="0" y="1193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44000" y="6334083"/>
            <a:ext cx="3243807" cy="3280254"/>
          </a:xfrm>
          <a:custGeom>
            <a:avLst/>
            <a:gdLst/>
            <a:ahLst/>
            <a:cxnLst/>
            <a:rect l="l" t="t" r="r" b="b"/>
            <a:pathLst>
              <a:path w="3243807" h="3280254">
                <a:moveTo>
                  <a:pt x="0" y="0"/>
                </a:moveTo>
                <a:lnTo>
                  <a:pt x="3243807" y="0"/>
                </a:lnTo>
                <a:lnTo>
                  <a:pt x="3243807" y="3280255"/>
                </a:lnTo>
                <a:lnTo>
                  <a:pt x="0" y="3280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887" t="-65198" r="-45887" b="-2470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385219" y="1626143"/>
            <a:ext cx="11764461" cy="119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Travel Expenses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85219" y="4100830"/>
            <a:ext cx="11180963" cy="175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7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5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If you require travel expenses, use the QR code to claim. You can claim mileage and public transport but not parking unfortunately.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 t="-8851" b="-8851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AutoShape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3487316"/>
            <a:ext cx="162306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5ive</a:t>
            </a:r>
          </a:p>
          <a:p>
            <a:pPr algn="ctr">
              <a:lnSpc>
                <a:spcPts val="9600"/>
              </a:lnSpc>
            </a:pPr>
            <a:r>
              <a:rPr lang="en-US" sz="8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Core Business Skill Foundations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F9686-94D3-70E4-1724-E1BD979DB617}"/>
              </a:ext>
            </a:extLst>
          </p:cNvPr>
          <p:cNvSpPr txBox="1"/>
          <p:nvPr/>
        </p:nvSpPr>
        <p:spPr>
          <a:xfrm>
            <a:off x="1028700" y="6063631"/>
            <a:ext cx="16230599" cy="1121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0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The Core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3343B71F-6E6D-DE7C-0DF1-C1B10B78370F}"/>
              </a:ext>
            </a:extLst>
          </p:cNvPr>
          <p:cNvSpPr/>
          <p:nvPr/>
        </p:nvSpPr>
        <p:spPr>
          <a:xfrm>
            <a:off x="6383687" y="7658100"/>
            <a:ext cx="5520623" cy="1210663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99838"/>
            <a:ext cx="4812632" cy="41148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2" y="0"/>
                </a:lnTo>
                <a:lnTo>
                  <a:pt x="4812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122462" y="431801"/>
            <a:ext cx="5443720" cy="1193798"/>
          </a:xfrm>
          <a:custGeom>
            <a:avLst/>
            <a:gdLst/>
            <a:ahLst/>
            <a:cxnLst/>
            <a:rect l="l" t="t" r="r" b="b"/>
            <a:pathLst>
              <a:path w="5443720" h="1193798">
                <a:moveTo>
                  <a:pt x="0" y="0"/>
                </a:moveTo>
                <a:lnTo>
                  <a:pt x="5443720" y="0"/>
                </a:lnTo>
                <a:lnTo>
                  <a:pt x="5443720" y="1193798"/>
                </a:lnTo>
                <a:lnTo>
                  <a:pt x="0" y="1193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44000" y="6338328"/>
            <a:ext cx="3435970" cy="3386354"/>
          </a:xfrm>
          <a:custGeom>
            <a:avLst/>
            <a:gdLst/>
            <a:ahLst/>
            <a:cxnLst/>
            <a:rect l="l" t="t" r="r" b="b"/>
            <a:pathLst>
              <a:path w="3435970" h="3386354">
                <a:moveTo>
                  <a:pt x="0" y="0"/>
                </a:moveTo>
                <a:lnTo>
                  <a:pt x="3435970" y="0"/>
                </a:lnTo>
                <a:lnTo>
                  <a:pt x="3435970" y="3386354"/>
                </a:lnTo>
                <a:lnTo>
                  <a:pt x="0" y="3386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246" t="-67398" r="-44764" b="-253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385219" y="1626143"/>
            <a:ext cx="11764461" cy="119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Feedback and Next Steps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85219" y="4100830"/>
            <a:ext cx="11902781" cy="175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7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5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We want to hear from you!</a:t>
            </a:r>
          </a:p>
          <a:p>
            <a:pPr marL="0" marR="0" lvl="0" indent="0" algn="just" defTabSz="914400" rtl="0" eaLnBrk="1" fontAlgn="auto" latinLnBrk="0" hangingPunct="1">
              <a:lnSpc>
                <a:spcPts val="47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5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marL="0" marR="0" lvl="0" indent="0" algn="just" defTabSz="914400" rtl="0" eaLnBrk="1" fontAlgn="auto" latinLnBrk="0" hangingPunct="1">
              <a:lnSpc>
                <a:spcPts val="47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5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Please use the QR code to send us your thoughts 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C4382E-A9B9-ECE6-7A20-85C109C03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man in purple long sleeve shirt raising her hands">
            <a:extLst>
              <a:ext uri="{FF2B5EF4-FFF2-40B4-BE49-F238E27FC236}">
                <a16:creationId xmlns:a16="http://schemas.microsoft.com/office/drawing/2014/main" id="{8763D86C-928F-E6B9-8D28-A79E1D291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7"/>
          <a:stretch>
            <a:fillRect/>
          </a:stretch>
        </p:blipFill>
        <p:spPr bwMode="auto">
          <a:xfrm>
            <a:off x="-1" y="-114300"/>
            <a:ext cx="18288000" cy="104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FC7AAD28-1AB6-E731-950B-F82329D8FF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8C03D58-0FB2-E72F-9FAE-5438AE5CF944}"/>
              </a:ext>
            </a:extLst>
          </p:cNvPr>
          <p:cNvSpPr txBox="1"/>
          <p:nvPr/>
        </p:nvSpPr>
        <p:spPr>
          <a:xfrm>
            <a:off x="3522920" y="4527947"/>
            <a:ext cx="1124215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Thank you</a:t>
            </a:r>
            <a:endParaRPr lang="en-US" sz="8000" b="1" dirty="0">
              <a:solidFill>
                <a:srgbClr val="36ACF5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83F681A-262C-FA5B-B08B-C4850F7B561C}"/>
              </a:ext>
            </a:extLst>
          </p:cNvPr>
          <p:cNvSpPr/>
          <p:nvPr/>
        </p:nvSpPr>
        <p:spPr>
          <a:xfrm>
            <a:off x="7152819" y="8600908"/>
            <a:ext cx="3982362" cy="1066800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5C6B666-5A17-F36E-59F0-9DF09FEC71A2}"/>
              </a:ext>
            </a:extLst>
          </p:cNvPr>
          <p:cNvSpPr/>
          <p:nvPr/>
        </p:nvSpPr>
        <p:spPr>
          <a:xfrm>
            <a:off x="7277100" y="8724900"/>
            <a:ext cx="3733800" cy="818816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6C0CA10-89D4-C7D9-868B-26959CA09422}"/>
              </a:ext>
            </a:extLst>
          </p:cNvPr>
          <p:cNvSpPr/>
          <p:nvPr/>
        </p:nvSpPr>
        <p:spPr>
          <a:xfrm>
            <a:off x="7426014" y="1085147"/>
            <a:ext cx="3435970" cy="3386354"/>
          </a:xfrm>
          <a:custGeom>
            <a:avLst/>
            <a:gdLst/>
            <a:ahLst/>
            <a:cxnLst/>
            <a:rect l="l" t="t" r="r" b="b"/>
            <a:pathLst>
              <a:path w="3435970" h="3386354">
                <a:moveTo>
                  <a:pt x="0" y="0"/>
                </a:moveTo>
                <a:lnTo>
                  <a:pt x="3435970" y="0"/>
                </a:lnTo>
                <a:lnTo>
                  <a:pt x="3435970" y="3386354"/>
                </a:lnTo>
                <a:lnTo>
                  <a:pt x="0" y="3386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246" t="-67398" r="-44764" b="-253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694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BE77B-E4D0-245F-9A7B-740A58C90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BE154A7-851E-46BF-F887-66CF563BF9ED}"/>
              </a:ext>
            </a:extLst>
          </p:cNvPr>
          <p:cNvSpPr/>
          <p:nvPr/>
        </p:nvSpPr>
        <p:spPr>
          <a:xfrm>
            <a:off x="-69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 t="-8851" b="-8851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C8F303F-987D-6DC1-A9E5-8EC12209AE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933B2437-5EB0-7DAB-AB0F-BDDD20E5ABE2}"/>
              </a:ext>
            </a:extLst>
          </p:cNvPr>
          <p:cNvSpPr/>
          <p:nvPr/>
        </p:nvSpPr>
        <p:spPr>
          <a:xfrm>
            <a:off x="5435588" y="2299184"/>
            <a:ext cx="7416824" cy="568863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6C19586-466D-3C3F-D80D-54118884503C}"/>
              </a:ext>
            </a:extLst>
          </p:cNvPr>
          <p:cNvSpPr txBox="1"/>
          <p:nvPr/>
        </p:nvSpPr>
        <p:spPr>
          <a:xfrm rot="19460397">
            <a:off x="3022840" y="3794830"/>
            <a:ext cx="42230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C</a:t>
            </a:r>
            <a:r>
              <a:rPr lang="en-US" sz="4000" b="1" i="1" u="none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ommunication</a:t>
            </a:r>
            <a:endParaRPr lang="en-US" sz="40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2CE4A1F9-D176-6237-C0E8-D270464AE399}"/>
              </a:ext>
            </a:extLst>
          </p:cNvPr>
          <p:cNvSpPr txBox="1"/>
          <p:nvPr/>
        </p:nvSpPr>
        <p:spPr>
          <a:xfrm>
            <a:off x="5373180" y="7987816"/>
            <a:ext cx="295232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b="1" i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N</a:t>
            </a:r>
            <a:r>
              <a:rPr lang="en-US" sz="4000" b="1" i="1" u="none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egotiation</a:t>
            </a:r>
            <a:endParaRPr lang="en-US" sz="40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97AAD3E4-315A-532E-888F-B059F604F568}"/>
              </a:ext>
            </a:extLst>
          </p:cNvPr>
          <p:cNvSpPr txBox="1"/>
          <p:nvPr/>
        </p:nvSpPr>
        <p:spPr>
          <a:xfrm rot="2971300">
            <a:off x="11198376" y="4311013"/>
            <a:ext cx="480368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D</a:t>
            </a:r>
            <a:r>
              <a:rPr lang="en-US" sz="4000" b="1" i="1" u="none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ecision </a:t>
            </a:r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M</a:t>
            </a:r>
            <a:r>
              <a:rPr lang="en-US" sz="4000" b="1" i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aking</a:t>
            </a:r>
            <a:endParaRPr lang="en-US" sz="40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21B8E305-F2BF-F075-586F-3B8D2C6C606F}"/>
              </a:ext>
            </a:extLst>
          </p:cNvPr>
          <p:cNvSpPr txBox="1"/>
          <p:nvPr/>
        </p:nvSpPr>
        <p:spPr>
          <a:xfrm>
            <a:off x="10137459" y="7987815"/>
            <a:ext cx="34627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b="1" i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</a:t>
            </a:r>
            <a:r>
              <a:rPr lang="en-US" sz="4000" b="1" i="1" u="none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daptability</a:t>
            </a:r>
            <a:endParaRPr lang="en-US" sz="40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61EB27A9-7264-4289-ACC2-07490577FF29}"/>
              </a:ext>
            </a:extLst>
          </p:cNvPr>
          <p:cNvSpPr txBox="1"/>
          <p:nvPr/>
        </p:nvSpPr>
        <p:spPr>
          <a:xfrm>
            <a:off x="7683600" y="1560520"/>
            <a:ext cx="2920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4000" b="1" i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L</a:t>
            </a:r>
            <a:r>
              <a:rPr lang="en-US" sz="4000" b="1" i="1" u="none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eadership</a:t>
            </a:r>
            <a:endParaRPr lang="en-US" sz="40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4AA1A4A-4800-948A-10B9-00483CF06918}"/>
              </a:ext>
            </a:extLst>
          </p:cNvPr>
          <p:cNvSpPr txBox="1"/>
          <p:nvPr/>
        </p:nvSpPr>
        <p:spPr>
          <a:xfrm>
            <a:off x="2694797" y="4339415"/>
            <a:ext cx="1288455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Core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Business Skills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B6CDCD6A-BAE5-8A82-2BD5-31CD24F05B53}"/>
              </a:ext>
            </a:extLst>
          </p:cNvPr>
          <p:cNvSpPr/>
          <p:nvPr/>
        </p:nvSpPr>
        <p:spPr>
          <a:xfrm>
            <a:off x="-6927" y="9258300"/>
            <a:ext cx="5114979" cy="1009683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24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1001B4-94BE-E2E2-751E-EF65BE5D6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8AE253A-D0D9-69E6-5A87-7519D4477C93}"/>
              </a:ext>
            </a:extLst>
          </p:cNvPr>
          <p:cNvSpPr/>
          <p:nvPr/>
        </p:nvSpPr>
        <p:spPr>
          <a:xfrm>
            <a:off x="-69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 t="-8851" b="-8851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D8170B80-1B38-82E8-7CC4-DD399A28FC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88917F3-4BFA-989C-FCBB-B5A40056E620}"/>
              </a:ext>
            </a:extLst>
          </p:cNvPr>
          <p:cNvSpPr txBox="1"/>
          <p:nvPr/>
        </p:nvSpPr>
        <p:spPr>
          <a:xfrm>
            <a:off x="1697432" y="3296840"/>
            <a:ext cx="7539236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These 5ive </a:t>
            </a:r>
            <a:r>
              <a:rPr lang="en-GB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core principles sit underneath almost all your key core business skills</a:t>
            </a:r>
          </a:p>
          <a:p>
            <a:endParaRPr lang="en-GB" sz="40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  <a:p>
            <a:r>
              <a:rPr lang="en-GB" sz="40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Today. We are going to keep this real, simple and offer practical solutions</a:t>
            </a:r>
            <a:endParaRPr lang="en-US" sz="4000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pic>
        <p:nvPicPr>
          <p:cNvPr id="7" name="Picture 6" descr="Light bulb on yellow background with sketched light beams and cord">
            <a:extLst>
              <a:ext uri="{FF2B5EF4-FFF2-40B4-BE49-F238E27FC236}">
                <a16:creationId xmlns:a16="http://schemas.microsoft.com/office/drawing/2014/main" id="{5D0523FF-1149-EBE0-52C8-845650D92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051" y="3000288"/>
            <a:ext cx="7306854" cy="4495428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0896630-3A80-CE5E-6ABF-09253080BFDD}"/>
              </a:ext>
            </a:extLst>
          </p:cNvPr>
          <p:cNvSpPr/>
          <p:nvPr/>
        </p:nvSpPr>
        <p:spPr>
          <a:xfrm>
            <a:off x="6383687" y="7658100"/>
            <a:ext cx="5520623" cy="1210663"/>
          </a:xfrm>
          <a:custGeom>
            <a:avLst/>
            <a:gdLst/>
            <a:ahLst/>
            <a:cxnLst/>
            <a:rect l="l" t="t" r="r" b="b"/>
            <a:pathLst>
              <a:path w="5520623" h="1210663">
                <a:moveTo>
                  <a:pt x="0" y="0"/>
                </a:moveTo>
                <a:lnTo>
                  <a:pt x="5520624" y="0"/>
                </a:lnTo>
                <a:lnTo>
                  <a:pt x="5520624" y="1210663"/>
                </a:lnTo>
                <a:lnTo>
                  <a:pt x="0" y="1210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669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25EE9B-C01C-7581-450D-95E6B4C7E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6B22404-2F53-AB09-2F23-5CD791AC7D63}"/>
              </a:ext>
            </a:extLst>
          </p:cNvPr>
          <p:cNvSpPr txBox="1"/>
          <p:nvPr/>
        </p:nvSpPr>
        <p:spPr>
          <a:xfrm>
            <a:off x="838200" y="951717"/>
            <a:ext cx="131445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Leadership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BE2BFAA-3176-08CE-E2CF-8E8F80C42D29}"/>
              </a:ext>
            </a:extLst>
          </p:cNvPr>
          <p:cNvSpPr txBox="1"/>
          <p:nvPr/>
        </p:nvSpPr>
        <p:spPr>
          <a:xfrm>
            <a:off x="838200" y="3072951"/>
            <a:ext cx="9169896" cy="6467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3919"/>
              </a:lnSpc>
              <a:spcBef>
                <a:spcPct val="0"/>
              </a:spcBef>
            </a:pPr>
            <a:endParaRPr lang="en-US" sz="4000" b="1" i="1" spc="3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lvl="0" algn="l">
              <a:lnSpc>
                <a:spcPts val="3919"/>
              </a:lnSpc>
              <a:spcBef>
                <a:spcPct val="0"/>
              </a:spcBef>
            </a:pPr>
            <a:r>
              <a:rPr lang="en-US" sz="4000" b="1" i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When do we need leadership in business, even as a Solopreneur?</a:t>
            </a:r>
          </a:p>
          <a:p>
            <a:pPr marL="457200" lvl="0" indent="-457200" algn="l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“</a:t>
            </a:r>
            <a:r>
              <a:rPr lang="en-US" sz="3200" i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Lead from th</a:t>
            </a:r>
            <a:r>
              <a:rPr lang="en-US" sz="3200" i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e front</a:t>
            </a: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”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Standards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Culture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Customer service standards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Planning, organization &amp; time management</a:t>
            </a: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u="none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FC793F-D50D-F281-4922-461B2B4088AA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785E0A4-5F9C-904B-A04F-87FE129B799C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35293A85-7F9B-39F9-9D66-1B270C89D804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3970D7F-77DE-5BB7-5F2A-62A3AC8FE810}"/>
              </a:ext>
            </a:extLst>
          </p:cNvPr>
          <p:cNvSpPr txBox="1"/>
          <p:nvPr/>
        </p:nvSpPr>
        <p:spPr>
          <a:xfrm>
            <a:off x="838200" y="2074136"/>
            <a:ext cx="7891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</a:t>
            </a:r>
            <a:r>
              <a:rPr lang="en-US" sz="4800" i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Who’s running this joint?”</a:t>
            </a:r>
            <a:endParaRPr lang="en-GB" sz="4800" dirty="0">
              <a:solidFill>
                <a:srgbClr val="36ACF5"/>
              </a:solidFill>
            </a:endParaRPr>
          </a:p>
        </p:txBody>
      </p:sp>
      <p:pic>
        <p:nvPicPr>
          <p:cNvPr id="4098" name="Picture 2" descr="Child wearing jetpack running in field">
            <a:extLst>
              <a:ext uri="{FF2B5EF4-FFF2-40B4-BE49-F238E27FC236}">
                <a16:creationId xmlns:a16="http://schemas.microsoft.com/office/drawing/2014/main" id="{60D05551-082E-9B9B-3219-3015B1130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/>
        </p:blipFill>
        <p:spPr bwMode="auto">
          <a:xfrm>
            <a:off x="10143328" y="2074136"/>
            <a:ext cx="8144672" cy="53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88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9ABDA1-6EEA-7545-CF01-3051CF648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AA81F08-BDA2-F730-5BD0-A2A438437AD2}"/>
              </a:ext>
            </a:extLst>
          </p:cNvPr>
          <p:cNvSpPr txBox="1"/>
          <p:nvPr/>
        </p:nvSpPr>
        <p:spPr>
          <a:xfrm>
            <a:off x="838200" y="951717"/>
            <a:ext cx="131445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u="none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Leadership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8CB8F39-9608-53BC-431F-09F0A65E99D7}"/>
              </a:ext>
            </a:extLst>
          </p:cNvPr>
          <p:cNvSpPr txBox="1"/>
          <p:nvPr/>
        </p:nvSpPr>
        <p:spPr>
          <a:xfrm>
            <a:off x="838200" y="3072951"/>
            <a:ext cx="9169896" cy="4467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3919"/>
              </a:lnSpc>
              <a:spcBef>
                <a:spcPct val="0"/>
              </a:spcBef>
            </a:pPr>
            <a:endParaRPr lang="en-US" sz="4000" b="1" i="1" spc="3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lvl="0" algn="l">
              <a:lnSpc>
                <a:spcPts val="3919"/>
              </a:lnSpc>
              <a:spcBef>
                <a:spcPct val="0"/>
              </a:spcBef>
            </a:pPr>
            <a:r>
              <a:rPr lang="en-US" sz="4000" b="1" i="1" u="none" spc="3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What does good leadership in business look like?</a:t>
            </a: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 marL="457200" indent="-457200">
              <a:lnSpc>
                <a:spcPts val="39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Light"/>
                <a:cs typeface="Century Gothic Paneuropean Light"/>
                <a:sym typeface="Century Gothic Paneuropean Light"/>
              </a:rPr>
              <a:t>If YOU, were an employee of your current business. What skills would you like your leader to have, that would help you in your day-to-day role?</a:t>
            </a:r>
            <a:endParaRPr lang="en-US" sz="3200" u="none" dirty="0">
              <a:solidFill>
                <a:srgbClr val="FFFFFF"/>
              </a:solidFill>
              <a:latin typeface="Century Gothic" panose="020B0502020202020204" pitchFamily="34" charset="0"/>
              <a:ea typeface="Century Gothic Paneuropean Light"/>
              <a:cs typeface="Century Gothic Paneuropean Light"/>
              <a:sym typeface="Century Gothic Paneuropean Ligh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920172-6680-DD10-54D6-D070798B60BF}"/>
              </a:ext>
            </a:extLst>
          </p:cNvPr>
          <p:cNvGrpSpPr/>
          <p:nvPr/>
        </p:nvGrpSpPr>
        <p:grpSpPr>
          <a:xfrm>
            <a:off x="0" y="8916555"/>
            <a:ext cx="4305300" cy="1066800"/>
            <a:chOff x="0" y="8916555"/>
            <a:chExt cx="4305300" cy="10668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813B4DF9-CE53-9240-F81A-30F5D8F79CCE}"/>
                </a:ext>
              </a:extLst>
            </p:cNvPr>
            <p:cNvSpPr/>
            <p:nvPr/>
          </p:nvSpPr>
          <p:spPr>
            <a:xfrm>
              <a:off x="0" y="8916555"/>
              <a:ext cx="4305300" cy="1066800"/>
            </a:xfrm>
            <a:prstGeom prst="homePlate">
              <a:avLst>
                <a:gd name="adj" fmla="val 110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8F70F2B4-4F76-2DB6-E45C-30714BAAEB55}"/>
                </a:ext>
              </a:extLst>
            </p:cNvPr>
            <p:cNvSpPr/>
            <p:nvPr/>
          </p:nvSpPr>
          <p:spPr>
            <a:xfrm>
              <a:off x="228601" y="9040547"/>
              <a:ext cx="3733800" cy="818816"/>
            </a:xfrm>
            <a:custGeom>
              <a:avLst/>
              <a:gdLst/>
              <a:ahLst/>
              <a:cxnLst/>
              <a:rect l="l" t="t" r="r" b="b"/>
              <a:pathLst>
                <a:path w="5520623" h="1210663">
                  <a:moveTo>
                    <a:pt x="0" y="0"/>
                  </a:moveTo>
                  <a:lnTo>
                    <a:pt x="5520624" y="0"/>
                  </a:lnTo>
                  <a:lnTo>
                    <a:pt x="5520624" y="1210663"/>
                  </a:lnTo>
                  <a:lnTo>
                    <a:pt x="0" y="121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DCA2245-31F1-CDC8-B027-DAF71A85B54B}"/>
              </a:ext>
            </a:extLst>
          </p:cNvPr>
          <p:cNvSpPr txBox="1"/>
          <p:nvPr/>
        </p:nvSpPr>
        <p:spPr>
          <a:xfrm>
            <a:off x="838200" y="2074136"/>
            <a:ext cx="7891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“</a:t>
            </a:r>
            <a:r>
              <a:rPr lang="en-US" sz="4800" i="1" dirty="0">
                <a:solidFill>
                  <a:srgbClr val="36ACF5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Who’s running this joint?”</a:t>
            </a:r>
            <a:endParaRPr lang="en-GB" sz="4800" dirty="0">
              <a:solidFill>
                <a:srgbClr val="36ACF5"/>
              </a:solidFill>
            </a:endParaRPr>
          </a:p>
        </p:txBody>
      </p:sp>
      <p:pic>
        <p:nvPicPr>
          <p:cNvPr id="4098" name="Picture 2" descr="Child wearing jetpack running in field">
            <a:extLst>
              <a:ext uri="{FF2B5EF4-FFF2-40B4-BE49-F238E27FC236}">
                <a16:creationId xmlns:a16="http://schemas.microsoft.com/office/drawing/2014/main" id="{96DD94E7-BB5E-AE64-5E1A-8D8F4D2B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/>
        </p:blipFill>
        <p:spPr bwMode="auto">
          <a:xfrm>
            <a:off x="10143328" y="2074136"/>
            <a:ext cx="8144672" cy="53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5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A99858F0DECC4D98413750771970CE" ma:contentTypeVersion="11" ma:contentTypeDescription="Create a new document." ma:contentTypeScope="" ma:versionID="6ec06a1c195470d35f4aff8e50ff5dde">
  <xsd:schema xmlns:xsd="http://www.w3.org/2001/XMLSchema" xmlns:xs="http://www.w3.org/2001/XMLSchema" xmlns:p="http://schemas.microsoft.com/office/2006/metadata/properties" xmlns:ns2="821a08cd-76e1-43f8-b643-62e4bdb79157" xmlns:ns3="dc81eb76-3d54-40fd-8045-cbc7dec4f7f7" targetNamespace="http://schemas.microsoft.com/office/2006/metadata/properties" ma:root="true" ma:fieldsID="add5bcfc550f948070b34aefb5029d70" ns2:_="" ns3:_="">
    <xsd:import namespace="821a08cd-76e1-43f8-b643-62e4bdb79157"/>
    <xsd:import namespace="dc81eb76-3d54-40fd-8045-cbc7dec4f7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1a08cd-76e1-43f8-b643-62e4bdb791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7d01ec-49e2-4085-83dc-48c3151270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1eb76-3d54-40fd-8045-cbc7dec4f7f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58abdce-58b9-4b33-81a7-00dfe1f6e08a}" ma:internalName="TaxCatchAll" ma:showField="CatchAllData" ma:web="dc81eb76-3d54-40fd-8045-cbc7dec4f7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1a08cd-76e1-43f8-b643-62e4bdb79157">
      <Terms xmlns="http://schemas.microsoft.com/office/infopath/2007/PartnerControls"/>
    </lcf76f155ced4ddcb4097134ff3c332f>
    <TaxCatchAll xmlns="dc81eb76-3d54-40fd-8045-cbc7dec4f7f7" xsi:nil="true"/>
  </documentManagement>
</p:properties>
</file>

<file path=customXml/itemProps1.xml><?xml version="1.0" encoding="utf-8"?>
<ds:datastoreItem xmlns:ds="http://schemas.openxmlformats.org/officeDocument/2006/customXml" ds:itemID="{FB45D8C0-DAC7-4D66-BE5D-F44ECD7095FA}"/>
</file>

<file path=customXml/itemProps2.xml><?xml version="1.0" encoding="utf-8"?>
<ds:datastoreItem xmlns:ds="http://schemas.openxmlformats.org/officeDocument/2006/customXml" ds:itemID="{65373756-7474-4EC6-87DD-B30BB90039AF}"/>
</file>

<file path=customXml/itemProps3.xml><?xml version="1.0" encoding="utf-8"?>
<ds:datastoreItem xmlns:ds="http://schemas.openxmlformats.org/officeDocument/2006/customXml" ds:itemID="{30E59752-655F-4D91-82C0-A2A20ED08D11}"/>
</file>

<file path=docProps/app.xml><?xml version="1.0" encoding="utf-8"?>
<Properties xmlns="http://schemas.openxmlformats.org/officeDocument/2006/extended-properties" xmlns:vt="http://schemas.openxmlformats.org/officeDocument/2006/docPropsVTypes">
  <Template>Website Presentation - Mockup</Template>
  <TotalTime>5432</TotalTime>
  <Words>4237</Words>
  <Application>Microsoft Office PowerPoint</Application>
  <PresentationFormat>Custom</PresentationFormat>
  <Paragraphs>583</Paragraphs>
  <Slides>51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Calibri</vt:lpstr>
      <vt:lpstr>Century Gothic Paneuropean Bold</vt:lpstr>
      <vt:lpstr>Arial</vt:lpstr>
      <vt:lpstr>Aptos</vt:lpstr>
      <vt:lpstr>Century Gothic Paneuropean</vt:lpstr>
      <vt:lpstr>Century Gothic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Frankie Barnes</dc:creator>
  <cp:lastModifiedBy>Orlando Correia</cp:lastModifiedBy>
  <cp:revision>3</cp:revision>
  <dcterms:created xsi:type="dcterms:W3CDTF">2025-08-29T12:06:26Z</dcterms:created>
  <dcterms:modified xsi:type="dcterms:W3CDTF">2025-11-11T20:53:46Z</dcterms:modified>
  <dc:identifier>DAGvxnqvsno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0x01010092A99858F0DECC4D98413750771970CE</vt:lpwstr>
  </property>
</Properties>
</file>